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65" r:id="rId5"/>
    <p:sldId id="259" r:id="rId6"/>
    <p:sldId id="260" r:id="rId7"/>
    <p:sldId id="266" r:id="rId8"/>
    <p:sldId id="261" r:id="rId9"/>
    <p:sldId id="269" r:id="rId10"/>
    <p:sldId id="262" r:id="rId11"/>
    <p:sldId id="270" r:id="rId12"/>
    <p:sldId id="263" r:id="rId13"/>
    <p:sldId id="272" r:id="rId14"/>
    <p:sldId id="264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BFBFB"/>
    <a:srgbClr val="383838"/>
    <a:srgbClr val="FFC5C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гор Мороз" userId="7c8f5a4242a09c06" providerId="LiveId" clId="{322FD447-56D5-4146-B5BF-67FE1C45F8EA}"/>
    <pc:docChg chg="undo custSel addSld delSld modSld sldOrd">
      <pc:chgData name="Егор Мороз" userId="7c8f5a4242a09c06" providerId="LiveId" clId="{322FD447-56D5-4146-B5BF-67FE1C45F8EA}" dt="2025-07-02T06:36:46.920" v="311" actId="14100"/>
      <pc:docMkLst>
        <pc:docMk/>
      </pc:docMkLst>
      <pc:sldChg chg="modSp mod setBg">
        <pc:chgData name="Егор Мороз" userId="7c8f5a4242a09c06" providerId="LiveId" clId="{322FD447-56D5-4146-B5BF-67FE1C45F8EA}" dt="2025-07-02T06:36:46.920" v="311" actId="14100"/>
        <pc:sldMkLst>
          <pc:docMk/>
          <pc:sldMk cId="3631780413" sldId="256"/>
        </pc:sldMkLst>
        <pc:picChg chg="mod">
          <ac:chgData name="Егор Мороз" userId="7c8f5a4242a09c06" providerId="LiveId" clId="{322FD447-56D5-4146-B5BF-67FE1C45F8EA}" dt="2025-07-02T06:36:46.920" v="311" actId="14100"/>
          <ac:picMkLst>
            <pc:docMk/>
            <pc:sldMk cId="3631780413" sldId="256"/>
            <ac:picMk id="5" creationId="{DF108B19-E18A-B3B7-53DE-F90C3534CA19}"/>
          </ac:picMkLst>
        </pc:picChg>
      </pc:sldChg>
      <pc:sldChg chg="modNotesTx">
        <pc:chgData name="Егор Мороз" userId="7c8f5a4242a09c06" providerId="LiveId" clId="{322FD447-56D5-4146-B5BF-67FE1C45F8EA}" dt="2025-07-02T05:22:05.034" v="279" actId="20577"/>
        <pc:sldMkLst>
          <pc:docMk/>
          <pc:sldMk cId="4115959541" sldId="257"/>
        </pc:sldMkLst>
      </pc:sldChg>
      <pc:sldChg chg="del ord">
        <pc:chgData name="Егор Мороз" userId="7c8f5a4242a09c06" providerId="LiveId" clId="{322FD447-56D5-4146-B5BF-67FE1C45F8EA}" dt="2025-07-01T10:28:16.698" v="11" actId="47"/>
        <pc:sldMkLst>
          <pc:docMk/>
          <pc:sldMk cId="1765046297" sldId="258"/>
        </pc:sldMkLst>
      </pc:sldChg>
      <pc:sldChg chg="ord modNotesTx">
        <pc:chgData name="Егор Мороз" userId="7c8f5a4242a09c06" providerId="LiveId" clId="{322FD447-56D5-4146-B5BF-67FE1C45F8EA}" dt="2025-07-02T05:22:09.990" v="282"/>
        <pc:sldMkLst>
          <pc:docMk/>
          <pc:sldMk cId="355779674" sldId="259"/>
        </pc:sldMkLst>
      </pc:sldChg>
      <pc:sldChg chg="ord modNotesTx">
        <pc:chgData name="Егор Мороз" userId="7c8f5a4242a09c06" providerId="LiveId" clId="{322FD447-56D5-4146-B5BF-67FE1C45F8EA}" dt="2025-07-02T05:22:11.208" v="283"/>
        <pc:sldMkLst>
          <pc:docMk/>
          <pc:sldMk cId="363055622" sldId="260"/>
        </pc:sldMkLst>
      </pc:sldChg>
      <pc:sldChg chg="ord modNotesTx">
        <pc:chgData name="Егор Мороз" userId="7c8f5a4242a09c06" providerId="LiveId" clId="{322FD447-56D5-4146-B5BF-67FE1C45F8EA}" dt="2025-07-02T05:22:14.623" v="285"/>
        <pc:sldMkLst>
          <pc:docMk/>
          <pc:sldMk cId="2412918236" sldId="261"/>
        </pc:sldMkLst>
      </pc:sldChg>
      <pc:sldChg chg="addSp delSp modSp mod ord delAnim modAnim modNotesTx">
        <pc:chgData name="Егор Мороз" userId="7c8f5a4242a09c06" providerId="LiveId" clId="{322FD447-56D5-4146-B5BF-67FE1C45F8EA}" dt="2025-07-02T05:22:17.587" v="287"/>
        <pc:sldMkLst>
          <pc:docMk/>
          <pc:sldMk cId="462148624" sldId="262"/>
        </pc:sldMkLst>
        <pc:picChg chg="add mod">
          <ac:chgData name="Егор Мороз" userId="7c8f5a4242a09c06" providerId="LiveId" clId="{322FD447-56D5-4146-B5BF-67FE1C45F8EA}" dt="2025-07-01T12:01:30.110" v="40" actId="1076"/>
          <ac:picMkLst>
            <pc:docMk/>
            <pc:sldMk cId="462148624" sldId="262"/>
            <ac:picMk id="2" creationId="{4E8CC6C0-2105-A84C-AF37-0A65AB8AD84C}"/>
          </ac:picMkLst>
        </pc:picChg>
        <pc:picChg chg="del">
          <ac:chgData name="Егор Мороз" userId="7c8f5a4242a09c06" providerId="LiveId" clId="{322FD447-56D5-4146-B5BF-67FE1C45F8EA}" dt="2025-07-01T12:00:24.050" v="37" actId="478"/>
          <ac:picMkLst>
            <pc:docMk/>
            <pc:sldMk cId="462148624" sldId="262"/>
            <ac:picMk id="4" creationId="{EA505B20-B984-125A-727E-70867A08BE97}"/>
          </ac:picMkLst>
        </pc:picChg>
      </pc:sldChg>
      <pc:sldChg chg="ord modNotesTx">
        <pc:chgData name="Егор Мороз" userId="7c8f5a4242a09c06" providerId="LiveId" clId="{322FD447-56D5-4146-B5BF-67FE1C45F8EA}" dt="2025-07-02T05:22:21.111" v="289"/>
        <pc:sldMkLst>
          <pc:docMk/>
          <pc:sldMk cId="744728485" sldId="263"/>
        </pc:sldMkLst>
      </pc:sldChg>
      <pc:sldChg chg="addSp delSp modSp mod delAnim modAnim modNotesTx">
        <pc:chgData name="Егор Мороз" userId="7c8f5a4242a09c06" providerId="LiveId" clId="{322FD447-56D5-4146-B5BF-67FE1C45F8EA}" dt="2025-07-02T05:22:22.214" v="290"/>
        <pc:sldMkLst>
          <pc:docMk/>
          <pc:sldMk cId="2670007533" sldId="264"/>
        </pc:sldMkLst>
        <pc:picChg chg="add mod">
          <ac:chgData name="Егор Мороз" userId="7c8f5a4242a09c06" providerId="LiveId" clId="{322FD447-56D5-4146-B5BF-67FE1C45F8EA}" dt="2025-07-01T12:29:28.859" v="63"/>
          <ac:picMkLst>
            <pc:docMk/>
            <pc:sldMk cId="2670007533" sldId="264"/>
            <ac:picMk id="2" creationId="{8039EA25-1DEF-1AB0-290E-B577CA124093}"/>
          </ac:picMkLst>
        </pc:picChg>
        <pc:picChg chg="del">
          <ac:chgData name="Егор Мороз" userId="7c8f5a4242a09c06" providerId="LiveId" clId="{322FD447-56D5-4146-B5BF-67FE1C45F8EA}" dt="2025-07-01T12:29:10.731" v="62" actId="478"/>
          <ac:picMkLst>
            <pc:docMk/>
            <pc:sldMk cId="2670007533" sldId="264"/>
            <ac:picMk id="5" creationId="{0F3CBEFA-20CB-B485-B69E-ADF203F89006}"/>
          </ac:picMkLst>
        </pc:picChg>
      </pc:sldChg>
      <pc:sldChg chg="addSp delSp modSp new mod delAnim modAnim modNotesTx">
        <pc:chgData name="Егор Мороз" userId="7c8f5a4242a09c06" providerId="LiveId" clId="{322FD447-56D5-4146-B5BF-67FE1C45F8EA}" dt="2025-07-02T05:22:08.854" v="281"/>
        <pc:sldMkLst>
          <pc:docMk/>
          <pc:sldMk cId="2392940340" sldId="265"/>
        </pc:sldMkLst>
        <pc:spChg chg="del">
          <ac:chgData name="Егор Мороз" userId="7c8f5a4242a09c06" providerId="LiveId" clId="{322FD447-56D5-4146-B5BF-67FE1C45F8EA}" dt="2025-07-01T10:04:46.262" v="1" actId="478"/>
          <ac:spMkLst>
            <pc:docMk/>
            <pc:sldMk cId="2392940340" sldId="265"/>
            <ac:spMk id="2" creationId="{C3CE4CA9-E156-EEDC-F96B-703473F0B480}"/>
          </ac:spMkLst>
        </pc:spChg>
        <pc:spChg chg="del">
          <ac:chgData name="Егор Мороз" userId="7c8f5a4242a09c06" providerId="LiveId" clId="{322FD447-56D5-4146-B5BF-67FE1C45F8EA}" dt="2025-07-01T10:04:46.798" v="2" actId="478"/>
          <ac:spMkLst>
            <pc:docMk/>
            <pc:sldMk cId="2392940340" sldId="265"/>
            <ac:spMk id="3" creationId="{CA828167-0E0C-465F-BAA9-DAFF262A09C1}"/>
          </ac:spMkLst>
        </pc:spChg>
        <pc:picChg chg="add del mod">
          <ac:chgData name="Егор Мороз" userId="7c8f5a4242a09c06" providerId="LiveId" clId="{322FD447-56D5-4146-B5BF-67FE1C45F8EA}" dt="2025-07-02T05:14:37.312" v="261" actId="478"/>
          <ac:picMkLst>
            <pc:docMk/>
            <pc:sldMk cId="2392940340" sldId="265"/>
            <ac:picMk id="2" creationId="{7F0A0FBA-5508-F56A-0D16-0DB8D0E087E4}"/>
          </ac:picMkLst>
        </pc:picChg>
        <pc:picChg chg="add del mod">
          <ac:chgData name="Егор Мороз" userId="7c8f5a4242a09c06" providerId="LiveId" clId="{322FD447-56D5-4146-B5BF-67FE1C45F8EA}" dt="2025-07-02T05:21:05.497" v="267" actId="478"/>
          <ac:picMkLst>
            <pc:docMk/>
            <pc:sldMk cId="2392940340" sldId="265"/>
            <ac:picMk id="3" creationId="{1BC28C27-13AF-D0B5-C1B5-3B9D8B5EE390}"/>
          </ac:picMkLst>
        </pc:picChg>
        <pc:picChg chg="add mod">
          <ac:chgData name="Егор Мороз" userId="7c8f5a4242a09c06" providerId="LiveId" clId="{322FD447-56D5-4146-B5BF-67FE1C45F8EA}" dt="2025-07-02T05:21:25.361" v="268"/>
          <ac:picMkLst>
            <pc:docMk/>
            <pc:sldMk cId="2392940340" sldId="265"/>
            <ac:picMk id="4" creationId="{1337E37C-09EB-E9B8-B71E-F400DBD4FE65}"/>
          </ac:picMkLst>
        </pc:picChg>
        <pc:picChg chg="add del mod">
          <ac:chgData name="Егор Мороз" userId="7c8f5a4242a09c06" providerId="LiveId" clId="{322FD447-56D5-4146-B5BF-67FE1C45F8EA}" dt="2025-07-01T10:41:46.568" v="16" actId="478"/>
          <ac:picMkLst>
            <pc:docMk/>
            <pc:sldMk cId="2392940340" sldId="265"/>
            <ac:picMk id="4" creationId="{A38376D3-D228-ACF0-2B18-7D6543718BA3}"/>
          </ac:picMkLst>
        </pc:picChg>
        <pc:picChg chg="add del mod">
          <ac:chgData name="Егор Мороз" userId="7c8f5a4242a09c06" providerId="LiveId" clId="{322FD447-56D5-4146-B5BF-67FE1C45F8EA}" dt="2025-07-01T10:48:23.025" v="18" actId="478"/>
          <ac:picMkLst>
            <pc:docMk/>
            <pc:sldMk cId="2392940340" sldId="265"/>
            <ac:picMk id="5" creationId="{5CA7ADE5-0E3A-79DD-7E26-0D002E7057A4}"/>
          </ac:picMkLst>
        </pc:picChg>
        <pc:picChg chg="add del mod">
          <ac:chgData name="Егор Мороз" userId="7c8f5a4242a09c06" providerId="LiveId" clId="{322FD447-56D5-4146-B5BF-67FE1C45F8EA}" dt="2025-07-02T05:14:02.270" v="259" actId="478"/>
          <ac:picMkLst>
            <pc:docMk/>
            <pc:sldMk cId="2392940340" sldId="265"/>
            <ac:picMk id="6" creationId="{BE03FDE5-F506-E308-0A22-50FD176D27A0}"/>
          </ac:picMkLst>
        </pc:picChg>
      </pc:sldChg>
      <pc:sldChg chg="addSp delSp modSp add mod delAnim modAnim modNotesTx">
        <pc:chgData name="Егор Мороз" userId="7c8f5a4242a09c06" providerId="LiveId" clId="{322FD447-56D5-4146-B5BF-67FE1C45F8EA}" dt="2025-07-02T05:22:12.461" v="284"/>
        <pc:sldMkLst>
          <pc:docMk/>
          <pc:sldMk cId="4161436513" sldId="266"/>
        </pc:sldMkLst>
        <pc:picChg chg="add del mod">
          <ac:chgData name="Егор Мороз" userId="7c8f5a4242a09c06" providerId="LiveId" clId="{322FD447-56D5-4146-B5BF-67FE1C45F8EA}" dt="2025-07-01T10:54:40.573" v="21" actId="478"/>
          <ac:picMkLst>
            <pc:docMk/>
            <pc:sldMk cId="4161436513" sldId="266"/>
            <ac:picMk id="2" creationId="{3F1AC793-E470-BD13-FC24-47719384618D}"/>
          </ac:picMkLst>
        </pc:picChg>
        <pc:picChg chg="add mod">
          <ac:chgData name="Егор Мороз" userId="7c8f5a4242a09c06" providerId="LiveId" clId="{322FD447-56D5-4146-B5BF-67FE1C45F8EA}" dt="2025-07-01T10:55:03.693" v="22"/>
          <ac:picMkLst>
            <pc:docMk/>
            <pc:sldMk cId="4161436513" sldId="266"/>
            <ac:picMk id="3" creationId="{FA766FC0-024E-7854-9B53-6519346AC4EF}"/>
          </ac:picMkLst>
        </pc:picChg>
      </pc:sldChg>
      <pc:sldChg chg="addSp modSp add del ord modAnim">
        <pc:chgData name="Егор Мороз" userId="7c8f5a4242a09c06" providerId="LiveId" clId="{322FD447-56D5-4146-B5BF-67FE1C45F8EA}" dt="2025-07-01T12:13:36.780" v="55" actId="47"/>
        <pc:sldMkLst>
          <pc:docMk/>
          <pc:sldMk cId="4149792359" sldId="267"/>
        </pc:sldMkLst>
        <pc:picChg chg="add mod">
          <ac:chgData name="Егор Мороз" userId="7c8f5a4242a09c06" providerId="LiveId" clId="{322FD447-56D5-4146-B5BF-67FE1C45F8EA}" dt="2025-07-01T11:15:12.647" v="23"/>
          <ac:picMkLst>
            <pc:docMk/>
            <pc:sldMk cId="4149792359" sldId="267"/>
            <ac:picMk id="2" creationId="{03616DDD-4AE4-FE68-33D0-881BD77981C3}"/>
          </ac:picMkLst>
        </pc:picChg>
      </pc:sldChg>
      <pc:sldChg chg="add del">
        <pc:chgData name="Егор Мороз" userId="7c8f5a4242a09c06" providerId="LiveId" clId="{322FD447-56D5-4146-B5BF-67FE1C45F8EA}" dt="2025-07-01T11:53:25.420" v="36" actId="47"/>
        <pc:sldMkLst>
          <pc:docMk/>
          <pc:sldMk cId="3307931314" sldId="268"/>
        </pc:sldMkLst>
      </pc:sldChg>
      <pc:sldChg chg="addSp delSp modSp add mod ord delAnim modAnim modNotesTx">
        <pc:chgData name="Егор Мороз" userId="7c8f5a4242a09c06" providerId="LiveId" clId="{322FD447-56D5-4146-B5BF-67FE1C45F8EA}" dt="2025-07-02T05:22:15.623" v="286"/>
        <pc:sldMkLst>
          <pc:docMk/>
          <pc:sldMk cId="921765584" sldId="269"/>
        </pc:sldMkLst>
        <pc:picChg chg="add del mod">
          <ac:chgData name="Егор Мороз" userId="7c8f5a4242a09c06" providerId="LiveId" clId="{322FD447-56D5-4146-B5BF-67FE1C45F8EA}" dt="2025-07-02T05:15:49.912" v="263" actId="478"/>
          <ac:picMkLst>
            <pc:docMk/>
            <pc:sldMk cId="921765584" sldId="269"/>
            <ac:picMk id="2" creationId="{BE425F55-EF14-2A19-4AD9-10CDFEAA88E2}"/>
          </ac:picMkLst>
        </pc:picChg>
        <pc:picChg chg="add del mod">
          <ac:chgData name="Егор Мороз" userId="7c8f5a4242a09c06" providerId="LiveId" clId="{322FD447-56D5-4146-B5BF-67FE1C45F8EA}" dt="2025-07-02T05:16:12.153" v="265" actId="478"/>
          <ac:picMkLst>
            <pc:docMk/>
            <pc:sldMk cId="921765584" sldId="269"/>
            <ac:picMk id="3" creationId="{49DC40FC-46AC-C64F-3451-C3C618791B65}"/>
          </ac:picMkLst>
        </pc:picChg>
        <pc:picChg chg="add mod">
          <ac:chgData name="Егор Мороз" userId="7c8f5a4242a09c06" providerId="LiveId" clId="{322FD447-56D5-4146-B5BF-67FE1C45F8EA}" dt="2025-07-02T05:16:59.980" v="266"/>
          <ac:picMkLst>
            <pc:docMk/>
            <pc:sldMk cId="921765584" sldId="269"/>
            <ac:picMk id="4" creationId="{AF177B31-C514-DA97-6D07-945E0686396A}"/>
          </ac:picMkLst>
        </pc:picChg>
      </pc:sldChg>
      <pc:sldChg chg="addSp delSp modSp add mod delAnim modAnim modNotesTx">
        <pc:chgData name="Егор Мороз" userId="7c8f5a4242a09c06" providerId="LiveId" clId="{322FD447-56D5-4146-B5BF-67FE1C45F8EA}" dt="2025-07-02T05:22:18.783" v="288"/>
        <pc:sldMkLst>
          <pc:docMk/>
          <pc:sldMk cId="243398431" sldId="270"/>
        </pc:sldMkLst>
        <pc:picChg chg="add del mod">
          <ac:chgData name="Егор Мороз" userId="7c8f5a4242a09c06" providerId="LiveId" clId="{322FD447-56D5-4146-B5BF-67FE1C45F8EA}" dt="2025-07-01T12:09:27.843" v="43" actId="478"/>
          <ac:picMkLst>
            <pc:docMk/>
            <pc:sldMk cId="243398431" sldId="270"/>
            <ac:picMk id="2" creationId="{8F4CD999-0AF3-309B-607A-D61B02419D50}"/>
          </ac:picMkLst>
        </pc:picChg>
        <pc:picChg chg="add del mod">
          <ac:chgData name="Егор Мороз" userId="7c8f5a4242a09c06" providerId="LiveId" clId="{322FD447-56D5-4146-B5BF-67FE1C45F8EA}" dt="2025-07-01T12:09:58.476" v="45" actId="478"/>
          <ac:picMkLst>
            <pc:docMk/>
            <pc:sldMk cId="243398431" sldId="270"/>
            <ac:picMk id="3" creationId="{3D68587C-3AA0-8611-A328-986965ED0B84}"/>
          </ac:picMkLst>
        </pc:picChg>
        <pc:picChg chg="add del mod">
          <ac:chgData name="Егор Мороз" userId="7c8f5a4242a09c06" providerId="LiveId" clId="{322FD447-56D5-4146-B5BF-67FE1C45F8EA}" dt="2025-07-01T12:10:17.986" v="47" actId="478"/>
          <ac:picMkLst>
            <pc:docMk/>
            <pc:sldMk cId="243398431" sldId="270"/>
            <ac:picMk id="4" creationId="{6D5A4F64-D295-151D-B084-0BA4B4336169}"/>
          </ac:picMkLst>
        </pc:picChg>
        <pc:picChg chg="add del mod">
          <ac:chgData name="Егор Мороз" userId="7c8f5a4242a09c06" providerId="LiveId" clId="{322FD447-56D5-4146-B5BF-67FE1C45F8EA}" dt="2025-07-01T12:10:51.285" v="49" actId="478"/>
          <ac:picMkLst>
            <pc:docMk/>
            <pc:sldMk cId="243398431" sldId="270"/>
            <ac:picMk id="5" creationId="{CB54F75D-A04D-9C6F-CE48-172F87CFB871}"/>
          </ac:picMkLst>
        </pc:picChg>
        <pc:picChg chg="add del mod">
          <ac:chgData name="Егор Мороз" userId="7c8f5a4242a09c06" providerId="LiveId" clId="{322FD447-56D5-4146-B5BF-67FE1C45F8EA}" dt="2025-07-01T12:12:28.240" v="51" actId="478"/>
          <ac:picMkLst>
            <pc:docMk/>
            <pc:sldMk cId="243398431" sldId="270"/>
            <ac:picMk id="6" creationId="{EFCEC5F4-F9F6-478C-FF14-7979FD21B2AB}"/>
          </ac:picMkLst>
        </pc:picChg>
        <pc:picChg chg="add mod">
          <ac:chgData name="Егор Мороз" userId="7c8f5a4242a09c06" providerId="LiveId" clId="{322FD447-56D5-4146-B5BF-67FE1C45F8EA}" dt="2025-07-01T12:13:05.651" v="52"/>
          <ac:picMkLst>
            <pc:docMk/>
            <pc:sldMk cId="243398431" sldId="270"/>
            <ac:picMk id="7" creationId="{DACC1CF6-9356-1E8A-37FF-F0ADFCE0A4AB}"/>
          </ac:picMkLst>
        </pc:picChg>
      </pc:sldChg>
      <pc:sldChg chg="addSp delSp modSp new mod delAnim modAnim modNotesTx">
        <pc:chgData name="Егор Мороз" userId="7c8f5a4242a09c06" providerId="LiveId" clId="{322FD447-56D5-4146-B5BF-67FE1C45F8EA}" dt="2025-07-02T05:22:07.548" v="280"/>
        <pc:sldMkLst>
          <pc:docMk/>
          <pc:sldMk cId="3484475470" sldId="271"/>
        </pc:sldMkLst>
        <pc:spChg chg="del">
          <ac:chgData name="Егор Мороз" userId="7c8f5a4242a09c06" providerId="LiveId" clId="{322FD447-56D5-4146-B5BF-67FE1C45F8EA}" dt="2025-07-01T10:28:18.670" v="12" actId="478"/>
          <ac:spMkLst>
            <pc:docMk/>
            <pc:sldMk cId="3484475470" sldId="271"/>
            <ac:spMk id="2" creationId="{6DD8BE69-63A2-6B8C-FDF9-CED1BD3091FF}"/>
          </ac:spMkLst>
        </pc:spChg>
        <pc:spChg chg="del">
          <ac:chgData name="Егор Мороз" userId="7c8f5a4242a09c06" providerId="LiveId" clId="{322FD447-56D5-4146-B5BF-67FE1C45F8EA}" dt="2025-07-01T10:28:20.046" v="13" actId="478"/>
          <ac:spMkLst>
            <pc:docMk/>
            <pc:sldMk cId="3484475470" sldId="271"/>
            <ac:spMk id="3" creationId="{B21A5143-FEE3-4C9F-F858-4EB9003C52AC}"/>
          </ac:spMkLst>
        </pc:spChg>
        <pc:picChg chg="add mod">
          <ac:chgData name="Егор Мороз" userId="7c8f5a4242a09c06" providerId="LiveId" clId="{322FD447-56D5-4146-B5BF-67FE1C45F8EA}" dt="2025-07-02T05:13:42.760" v="258"/>
          <ac:picMkLst>
            <pc:docMk/>
            <pc:sldMk cId="3484475470" sldId="271"/>
            <ac:picMk id="2" creationId="{D74B6893-F046-E45D-CF85-D6EE326AA696}"/>
          </ac:picMkLst>
        </pc:picChg>
        <pc:picChg chg="add del mod">
          <ac:chgData name="Егор Мороз" userId="7c8f5a4242a09c06" providerId="LiveId" clId="{322FD447-56D5-4146-B5BF-67FE1C45F8EA}" dt="2025-07-02T05:13:18.507" v="257" actId="478"/>
          <ac:picMkLst>
            <pc:docMk/>
            <pc:sldMk cId="3484475470" sldId="271"/>
            <ac:picMk id="4" creationId="{48FC4479-C517-8E72-2421-EFD40D994FD9}"/>
          </ac:picMkLst>
        </pc:picChg>
      </pc:sldChg>
      <pc:sldChg chg="addSp delSp new mod">
        <pc:chgData name="Егор Мороз" userId="7c8f5a4242a09c06" providerId="LiveId" clId="{322FD447-56D5-4146-B5BF-67FE1C45F8EA}" dt="2025-07-01T12:28:51.352" v="61" actId="22"/>
        <pc:sldMkLst>
          <pc:docMk/>
          <pc:sldMk cId="1718307208" sldId="272"/>
        </pc:sldMkLst>
        <pc:spChg chg="del">
          <ac:chgData name="Егор Мороз" userId="7c8f5a4242a09c06" providerId="LiveId" clId="{322FD447-56D5-4146-B5BF-67FE1C45F8EA}" dt="2025-07-01T12:18:15.817" v="59" actId="478"/>
          <ac:spMkLst>
            <pc:docMk/>
            <pc:sldMk cId="1718307208" sldId="272"/>
            <ac:spMk id="2" creationId="{4ECA2D62-DC1C-5D4A-8A71-2053390BEA0C}"/>
          </ac:spMkLst>
        </pc:spChg>
        <pc:spChg chg="del">
          <ac:chgData name="Егор Мороз" userId="7c8f5a4242a09c06" providerId="LiveId" clId="{322FD447-56D5-4146-B5BF-67FE1C45F8EA}" dt="2025-07-01T12:18:17.808" v="60" actId="478"/>
          <ac:spMkLst>
            <pc:docMk/>
            <pc:sldMk cId="1718307208" sldId="272"/>
            <ac:spMk id="3" creationId="{A469A485-5BA2-08D3-7DE9-54B0B1B6C2AE}"/>
          </ac:spMkLst>
        </pc:spChg>
        <pc:picChg chg="add">
          <ac:chgData name="Егор Мороз" userId="7c8f5a4242a09c06" providerId="LiveId" clId="{322FD447-56D5-4146-B5BF-67FE1C45F8EA}" dt="2025-07-01T12:28:51.352" v="61" actId="22"/>
          <ac:picMkLst>
            <pc:docMk/>
            <pc:sldMk cId="1718307208" sldId="272"/>
            <ac:picMk id="5" creationId="{16AA361E-7FC9-5C11-ED8E-7D8B542E5C77}"/>
          </ac:picMkLst>
        </pc:picChg>
      </pc:sldChg>
      <pc:sldChg chg="addSp delSp modSp new mod ord setBg">
        <pc:chgData name="Егор Мороз" userId="7c8f5a4242a09c06" providerId="LiveId" clId="{322FD447-56D5-4146-B5BF-67FE1C45F8EA}" dt="2025-07-02T05:23:49.149" v="307" actId="478"/>
        <pc:sldMkLst>
          <pc:docMk/>
          <pc:sldMk cId="3557488555" sldId="273"/>
        </pc:sldMkLst>
        <pc:spChg chg="del">
          <ac:chgData name="Егор Мороз" userId="7c8f5a4242a09c06" providerId="LiveId" clId="{322FD447-56D5-4146-B5BF-67FE1C45F8EA}" dt="2025-07-01T12:31:03.053" v="67" actId="478"/>
          <ac:spMkLst>
            <pc:docMk/>
            <pc:sldMk cId="3557488555" sldId="273"/>
            <ac:spMk id="2" creationId="{25AE697F-761C-FCAE-5C1C-5CA9BEBC9025}"/>
          </ac:spMkLst>
        </pc:spChg>
        <pc:spChg chg="add del mod">
          <ac:chgData name="Егор Мороз" userId="7c8f5a4242a09c06" providerId="LiveId" clId="{322FD447-56D5-4146-B5BF-67FE1C45F8EA}" dt="2025-07-02T05:22:42.539" v="292" actId="478"/>
          <ac:spMkLst>
            <pc:docMk/>
            <pc:sldMk cId="3557488555" sldId="273"/>
            <ac:spMk id="2" creationId="{D2DA06A5-41CD-E54B-F15B-4A6AF298D54B}"/>
          </ac:spMkLst>
        </pc:spChg>
        <pc:spChg chg="add del mod">
          <ac:chgData name="Егор Мороз" userId="7c8f5a4242a09c06" providerId="LiveId" clId="{322FD447-56D5-4146-B5BF-67FE1C45F8EA}" dt="2025-07-02T05:23:49.149" v="307" actId="478"/>
          <ac:spMkLst>
            <pc:docMk/>
            <pc:sldMk cId="3557488555" sldId="273"/>
            <ac:spMk id="3" creationId="{7F60F2E5-1BB4-8543-43F3-3E11A88DBB41}"/>
          </ac:spMkLst>
        </pc:spChg>
        <pc:spChg chg="del mod ord">
          <ac:chgData name="Егор Мороз" userId="7c8f5a4242a09c06" providerId="LiveId" clId="{322FD447-56D5-4146-B5BF-67FE1C45F8EA}" dt="2025-07-01T12:34:40.808" v="138" actId="478"/>
          <ac:spMkLst>
            <pc:docMk/>
            <pc:sldMk cId="3557488555" sldId="273"/>
            <ac:spMk id="3" creationId="{E542C6F6-FE57-2480-D185-7FA514EFD6C2}"/>
          </ac:spMkLst>
        </pc:spChg>
        <pc:spChg chg="add mod">
          <ac:chgData name="Егор Мороз" userId="7c8f5a4242a09c06" providerId="LiveId" clId="{322FD447-56D5-4146-B5BF-67FE1C45F8EA}" dt="2025-07-01T12:31:26.048" v="70" actId="14100"/>
          <ac:spMkLst>
            <pc:docMk/>
            <pc:sldMk cId="3557488555" sldId="273"/>
            <ac:spMk id="4" creationId="{E7CED92A-4BF5-4AD2-7530-0FDC5573AAC1}"/>
          </ac:spMkLst>
        </pc:spChg>
        <pc:spChg chg="add">
          <ac:chgData name="Егор Мороз" userId="7c8f5a4242a09c06" providerId="LiveId" clId="{322FD447-56D5-4146-B5BF-67FE1C45F8EA}" dt="2025-07-01T12:31:30.391" v="71"/>
          <ac:spMkLst>
            <pc:docMk/>
            <pc:sldMk cId="3557488555" sldId="273"/>
            <ac:spMk id="5" creationId="{D09A9ECB-AF08-AE12-68F1-4BAD70696C17}"/>
          </ac:spMkLst>
        </pc:spChg>
        <pc:spChg chg="add mod ord">
          <ac:chgData name="Егор Мороз" userId="7c8f5a4242a09c06" providerId="LiveId" clId="{322FD447-56D5-4146-B5BF-67FE1C45F8EA}" dt="2025-07-01T12:36:55.802" v="219" actId="166"/>
          <ac:spMkLst>
            <pc:docMk/>
            <pc:sldMk cId="3557488555" sldId="273"/>
            <ac:spMk id="8" creationId="{09BD6265-9C43-11F5-4537-0B7E11D4A25E}"/>
          </ac:spMkLst>
        </pc:spChg>
        <pc:spChg chg="add del mod">
          <ac:chgData name="Егор Мороз" userId="7c8f5a4242a09c06" providerId="LiveId" clId="{322FD447-56D5-4146-B5BF-67FE1C45F8EA}" dt="2025-07-01T12:34:42.764" v="139" actId="478"/>
          <ac:spMkLst>
            <pc:docMk/>
            <pc:sldMk cId="3557488555" sldId="273"/>
            <ac:spMk id="10" creationId="{F2F5852C-A128-8EF8-FA1F-3B19C4DEDFEA}"/>
          </ac:spMkLst>
        </pc:spChg>
        <pc:spChg chg="add mod ord">
          <ac:chgData name="Егор Мороз" userId="7c8f5a4242a09c06" providerId="LiveId" clId="{322FD447-56D5-4146-B5BF-67FE1C45F8EA}" dt="2025-07-01T12:38:44.453" v="232" actId="14100"/>
          <ac:spMkLst>
            <pc:docMk/>
            <pc:sldMk cId="3557488555" sldId="273"/>
            <ac:spMk id="11" creationId="{B58AE322-D6D1-FEA3-D8E8-1C5A5E427D16}"/>
          </ac:spMkLst>
        </pc:spChg>
        <pc:spChg chg="add del">
          <ac:chgData name="Егор Мороз" userId="7c8f5a4242a09c06" providerId="LiveId" clId="{322FD447-56D5-4146-B5BF-67FE1C45F8EA}" dt="2025-07-01T12:35:40.440" v="206" actId="11529"/>
          <ac:spMkLst>
            <pc:docMk/>
            <pc:sldMk cId="3557488555" sldId="273"/>
            <ac:spMk id="12" creationId="{111A90E4-F38C-2186-2DF6-B6E0797CB31F}"/>
          </ac:spMkLst>
        </pc:spChg>
        <pc:spChg chg="add del">
          <ac:chgData name="Егор Мороз" userId="7c8f5a4242a09c06" providerId="LiveId" clId="{322FD447-56D5-4146-B5BF-67FE1C45F8EA}" dt="2025-07-01T12:36:02.120" v="208" actId="11529"/>
          <ac:spMkLst>
            <pc:docMk/>
            <pc:sldMk cId="3557488555" sldId="273"/>
            <ac:spMk id="13" creationId="{921827F5-D1BA-96B5-4B9B-52D3696C8DB5}"/>
          </ac:spMkLst>
        </pc:spChg>
        <pc:spChg chg="add mod">
          <ac:chgData name="Егор Мороз" userId="7c8f5a4242a09c06" providerId="LiveId" clId="{322FD447-56D5-4146-B5BF-67FE1C45F8EA}" dt="2025-07-01T12:38:49.853" v="233" actId="14100"/>
          <ac:spMkLst>
            <pc:docMk/>
            <pc:sldMk cId="3557488555" sldId="273"/>
            <ac:spMk id="14" creationId="{11942732-DD39-8DBF-3535-CCCE7552DEB7}"/>
          </ac:spMkLst>
        </pc:spChg>
        <pc:spChg chg="add">
          <ac:chgData name="Егор Мороз" userId="7c8f5a4242a09c06" providerId="LiveId" clId="{322FD447-56D5-4146-B5BF-67FE1C45F8EA}" dt="2025-07-01T12:43:38.808" v="234"/>
          <ac:spMkLst>
            <pc:docMk/>
            <pc:sldMk cId="3557488555" sldId="273"/>
            <ac:spMk id="15" creationId="{435CB39E-59D2-A151-ABD3-86B01B5BC7C8}"/>
          </ac:spMkLst>
        </pc:spChg>
        <pc:spChg chg="add mod">
          <ac:chgData name="Егор Мороз" userId="7c8f5a4242a09c06" providerId="LiveId" clId="{322FD447-56D5-4146-B5BF-67FE1C45F8EA}" dt="2025-07-01T12:44:20.103" v="248"/>
          <ac:spMkLst>
            <pc:docMk/>
            <pc:sldMk cId="3557488555" sldId="273"/>
            <ac:spMk id="16" creationId="{3C93B629-141E-5E82-B777-E25BFF40D309}"/>
          </ac:spMkLst>
        </pc:spChg>
        <pc:spChg chg="add">
          <ac:chgData name="Егор Мороз" userId="7c8f5a4242a09c06" providerId="LiveId" clId="{322FD447-56D5-4146-B5BF-67FE1C45F8EA}" dt="2025-07-01T12:43:56.640" v="236"/>
          <ac:spMkLst>
            <pc:docMk/>
            <pc:sldMk cId="3557488555" sldId="273"/>
            <ac:spMk id="17" creationId="{BCE51F13-4AAC-C729-FF18-D5FFBA79B4CC}"/>
          </ac:spMkLst>
        </pc:spChg>
        <pc:spChg chg="add">
          <ac:chgData name="Егор Мороз" userId="7c8f5a4242a09c06" providerId="LiveId" clId="{322FD447-56D5-4146-B5BF-67FE1C45F8EA}" dt="2025-07-01T12:44:00.704" v="237"/>
          <ac:spMkLst>
            <pc:docMk/>
            <pc:sldMk cId="3557488555" sldId="273"/>
            <ac:spMk id="18" creationId="{851CF4CC-DFAC-5881-A1DE-AF1E62B8459C}"/>
          </ac:spMkLst>
        </pc:spChg>
        <pc:spChg chg="add">
          <ac:chgData name="Егор Мороз" userId="7c8f5a4242a09c06" providerId="LiveId" clId="{322FD447-56D5-4146-B5BF-67FE1C45F8EA}" dt="2025-07-01T12:44:08.801" v="240"/>
          <ac:spMkLst>
            <pc:docMk/>
            <pc:sldMk cId="3557488555" sldId="273"/>
            <ac:spMk id="19" creationId="{027AC4F4-3063-92B7-6E30-EF47628D623B}"/>
          </ac:spMkLst>
        </pc:spChg>
        <pc:spChg chg="add">
          <ac:chgData name="Егор Мороз" userId="7c8f5a4242a09c06" providerId="LiveId" clId="{322FD447-56D5-4146-B5BF-67FE1C45F8EA}" dt="2025-07-01T12:44:10.369" v="241"/>
          <ac:spMkLst>
            <pc:docMk/>
            <pc:sldMk cId="3557488555" sldId="273"/>
            <ac:spMk id="20" creationId="{9B4089A0-F0E7-5C70-E58E-8D38A4FB94C9}"/>
          </ac:spMkLst>
        </pc:spChg>
        <pc:spChg chg="add">
          <ac:chgData name="Егор Мороз" userId="7c8f5a4242a09c06" providerId="LiveId" clId="{322FD447-56D5-4146-B5BF-67FE1C45F8EA}" dt="2025-07-01T12:44:11.080" v="243"/>
          <ac:spMkLst>
            <pc:docMk/>
            <pc:sldMk cId="3557488555" sldId="273"/>
            <ac:spMk id="21" creationId="{ED12C199-4DA0-9900-C636-E7E3359974A7}"/>
          </ac:spMkLst>
        </pc:spChg>
        <pc:spChg chg="add">
          <ac:chgData name="Егор Мороз" userId="7c8f5a4242a09c06" providerId="LiveId" clId="{322FD447-56D5-4146-B5BF-67FE1C45F8EA}" dt="2025-07-01T12:44:18.112" v="245"/>
          <ac:spMkLst>
            <pc:docMk/>
            <pc:sldMk cId="3557488555" sldId="273"/>
            <ac:spMk id="22" creationId="{9AEECF40-6D06-BB58-5384-AEC21CAAEC83}"/>
          </ac:spMkLst>
        </pc:spChg>
        <pc:spChg chg="add mod">
          <ac:chgData name="Егор Мороз" userId="7c8f5a4242a09c06" providerId="LiveId" clId="{322FD447-56D5-4146-B5BF-67FE1C45F8EA}" dt="2025-07-01T12:45:20.119" v="256" actId="1076"/>
          <ac:spMkLst>
            <pc:docMk/>
            <pc:sldMk cId="3557488555" sldId="273"/>
            <ac:spMk id="23" creationId="{C335F2FE-C52F-EDE9-4F00-EA20E16339AE}"/>
          </ac:spMkLst>
        </pc:spChg>
        <pc:picChg chg="add del mod">
          <ac:chgData name="Егор Мороз" userId="7c8f5a4242a09c06" providerId="LiveId" clId="{322FD447-56D5-4146-B5BF-67FE1C45F8EA}" dt="2025-07-01T12:32:06.908" v="76" actId="478"/>
          <ac:picMkLst>
            <pc:docMk/>
            <pc:sldMk cId="3557488555" sldId="273"/>
            <ac:picMk id="7" creationId="{E9FDF5E1-91C7-6B2A-A78D-6D2B03FA1F3F}"/>
          </ac:picMkLst>
        </pc:picChg>
        <pc:picChg chg="add del mod">
          <ac:chgData name="Егор Мороз" userId="7c8f5a4242a09c06" providerId="LiveId" clId="{322FD447-56D5-4146-B5BF-67FE1C45F8EA}" dt="2025-07-01T12:32:12.679" v="79" actId="478"/>
          <ac:picMkLst>
            <pc:docMk/>
            <pc:sldMk cId="3557488555" sldId="273"/>
            <ac:picMk id="1030" creationId="{7B6D7EF0-D946-2132-DB82-68B24E4210DE}"/>
          </ac:picMkLst>
        </pc:picChg>
        <pc:picChg chg="add mod">
          <ac:chgData name="Егор Мороз" userId="7c8f5a4242a09c06" providerId="LiveId" clId="{322FD447-56D5-4146-B5BF-67FE1C45F8EA}" dt="2025-07-01T12:37:59.210" v="228" actId="14100"/>
          <ac:picMkLst>
            <pc:docMk/>
            <pc:sldMk cId="3557488555" sldId="273"/>
            <ac:picMk id="1032" creationId="{B113EED9-5D9A-1020-A6AE-4C9030CF6116}"/>
          </ac:picMkLst>
        </pc:picChg>
      </pc:sldChg>
    </pc:docChg>
  </pc:docChgLst>
  <pc:docChgLst>
    <pc:chgData name="Егор Мороз" userId="7c8f5a4242a09c06" providerId="LiveId" clId="{1D37C73A-C1A2-4CFA-B04C-400B57829FC0}"/>
    <pc:docChg chg="undo custSel addSld delSld modSld addSection delSection">
      <pc:chgData name="Егор Мороз" userId="7c8f5a4242a09c06" providerId="LiveId" clId="{1D37C73A-C1A2-4CFA-B04C-400B57829FC0}" dt="2025-06-28T20:30:35.006" v="91"/>
      <pc:docMkLst>
        <pc:docMk/>
      </pc:docMkLst>
      <pc:sldChg chg="addSp delSp modSp new mod setBg">
        <pc:chgData name="Егор Мороз" userId="7c8f5a4242a09c06" providerId="LiveId" clId="{1D37C73A-C1A2-4CFA-B04C-400B57829FC0}" dt="2025-06-28T15:42:15.223" v="11"/>
        <pc:sldMkLst>
          <pc:docMk/>
          <pc:sldMk cId="3631780413" sldId="256"/>
        </pc:sldMkLst>
        <pc:picChg chg="add mod modCrop">
          <ac:chgData name="Егор Мороз" userId="7c8f5a4242a09c06" providerId="LiveId" clId="{1D37C73A-C1A2-4CFA-B04C-400B57829FC0}" dt="2025-06-28T15:42:07.128" v="10" actId="732"/>
          <ac:picMkLst>
            <pc:docMk/>
            <pc:sldMk cId="3631780413" sldId="256"/>
            <ac:picMk id="5" creationId="{DF108B19-E18A-B3B7-53DE-F90C3534CA19}"/>
          </ac:picMkLst>
        </pc:picChg>
      </pc:sldChg>
      <pc:sldChg chg="addSp delSp modSp new mod modAnim">
        <pc:chgData name="Егор Мороз" userId="7c8f5a4242a09c06" providerId="LiveId" clId="{1D37C73A-C1A2-4CFA-B04C-400B57829FC0}" dt="2025-06-28T15:42:55.776" v="15"/>
        <pc:sldMkLst>
          <pc:docMk/>
          <pc:sldMk cId="4115959541" sldId="257"/>
        </pc:sldMkLst>
        <pc:picChg chg="add mod">
          <ac:chgData name="Егор Мороз" userId="7c8f5a4242a09c06" providerId="LiveId" clId="{1D37C73A-C1A2-4CFA-B04C-400B57829FC0}" dt="2025-06-28T15:42:55.776" v="15"/>
          <ac:picMkLst>
            <pc:docMk/>
            <pc:sldMk cId="4115959541" sldId="257"/>
            <ac:picMk id="4" creationId="{B4108C2D-874C-18DA-99E8-03F4BDC2BD9D}"/>
          </ac:picMkLst>
        </pc:picChg>
      </pc:sldChg>
      <pc:sldChg chg="addSp delSp modSp new add del mod setBg addAnim delAnim modAnim">
        <pc:chgData name="Егор Мороз" userId="7c8f5a4242a09c06" providerId="LiveId" clId="{1D37C73A-C1A2-4CFA-B04C-400B57829FC0}" dt="2025-06-28T16:49:41.958" v="30" actId="478"/>
        <pc:sldMkLst>
          <pc:docMk/>
          <pc:sldMk cId="1765046297" sldId="258"/>
        </pc:sldMkLst>
      </pc:sldChg>
      <pc:sldChg chg="addSp delSp modSp new mod setBg delAnim modAnim">
        <pc:chgData name="Егор Мороз" userId="7c8f5a4242a09c06" providerId="LiveId" clId="{1D37C73A-C1A2-4CFA-B04C-400B57829FC0}" dt="2025-06-28T20:23:54.736" v="70"/>
        <pc:sldMkLst>
          <pc:docMk/>
          <pc:sldMk cId="355779674" sldId="259"/>
        </pc:sldMkLst>
        <pc:picChg chg="add mod">
          <ac:chgData name="Егор Мороз" userId="7c8f5a4242a09c06" providerId="LiveId" clId="{1D37C73A-C1A2-4CFA-B04C-400B57829FC0}" dt="2025-06-28T17:27:35.928" v="58" actId="1076"/>
          <ac:picMkLst>
            <pc:docMk/>
            <pc:sldMk cId="355779674" sldId="259"/>
            <ac:picMk id="5" creationId="{FD6EF815-7002-BCCD-4259-52C950CF350B}"/>
          </ac:picMkLst>
        </pc:picChg>
      </pc:sldChg>
      <pc:sldChg chg="addSp delSp modSp new add del mod setBg delAnim modAnim">
        <pc:chgData name="Егор Мороз" userId="7c8f5a4242a09c06" providerId="LiveId" clId="{1D37C73A-C1A2-4CFA-B04C-400B57829FC0}" dt="2025-06-28T16:50:08.828" v="41" actId="2696"/>
        <pc:sldMkLst>
          <pc:docMk/>
          <pc:sldMk cId="2179599078" sldId="259"/>
        </pc:sldMkLst>
      </pc:sldChg>
      <pc:sldChg chg="addSp delSp modSp new mod setBg modAnim">
        <pc:chgData name="Егор Мороз" userId="7c8f5a4242a09c06" providerId="LiveId" clId="{1D37C73A-C1A2-4CFA-B04C-400B57829FC0}" dt="2025-06-28T20:12:32.093" v="63"/>
        <pc:sldMkLst>
          <pc:docMk/>
          <pc:sldMk cId="363055622" sldId="260"/>
        </pc:sldMkLst>
        <pc:picChg chg="add mod">
          <ac:chgData name="Егор Мороз" userId="7c8f5a4242a09c06" providerId="LiveId" clId="{1D37C73A-C1A2-4CFA-B04C-400B57829FC0}" dt="2025-06-28T20:12:24.751" v="62"/>
          <ac:picMkLst>
            <pc:docMk/>
            <pc:sldMk cId="363055622" sldId="260"/>
            <ac:picMk id="4" creationId="{77A909F6-CFDF-5BED-7E11-3711A7DC1F39}"/>
          </ac:picMkLst>
        </pc:picChg>
      </pc:sldChg>
      <pc:sldChg chg="add del setBg">
        <pc:chgData name="Егор Мороз" userId="7c8f5a4242a09c06" providerId="LiveId" clId="{1D37C73A-C1A2-4CFA-B04C-400B57829FC0}" dt="2025-06-28T16:49:58.715" v="34"/>
        <pc:sldMkLst>
          <pc:docMk/>
          <pc:sldMk cId="733907747" sldId="260"/>
        </pc:sldMkLst>
      </pc:sldChg>
      <pc:sldChg chg="add del">
        <pc:chgData name="Егор Мороз" userId="7c8f5a4242a09c06" providerId="LiveId" clId="{1D37C73A-C1A2-4CFA-B04C-400B57829FC0}" dt="2025-06-28T16:50:06.500" v="40" actId="47"/>
        <pc:sldMkLst>
          <pc:docMk/>
          <pc:sldMk cId="1307947743" sldId="260"/>
        </pc:sldMkLst>
      </pc:sldChg>
      <pc:sldChg chg="addSp delSp modSp new mod setBg modAnim">
        <pc:chgData name="Егор Мороз" userId="7c8f5a4242a09c06" providerId="LiveId" clId="{1D37C73A-C1A2-4CFA-B04C-400B57829FC0}" dt="2025-06-28T20:13:43.672" v="69" actId="14100"/>
        <pc:sldMkLst>
          <pc:docMk/>
          <pc:sldMk cId="2412918236" sldId="261"/>
        </pc:sldMkLst>
        <pc:picChg chg="add mod">
          <ac:chgData name="Егор Мороз" userId="7c8f5a4242a09c06" providerId="LiveId" clId="{1D37C73A-C1A2-4CFA-B04C-400B57829FC0}" dt="2025-06-28T20:13:43.672" v="69" actId="14100"/>
          <ac:picMkLst>
            <pc:docMk/>
            <pc:sldMk cId="2412918236" sldId="261"/>
            <ac:picMk id="4" creationId="{B8E1E260-7E2D-C550-BE38-45037E15DF64}"/>
          </ac:picMkLst>
        </pc:picChg>
      </pc:sldChg>
      <pc:sldChg chg="add del">
        <pc:chgData name="Егор Мороз" userId="7c8f5a4242a09c06" providerId="LiveId" clId="{1D37C73A-C1A2-4CFA-B04C-400B57829FC0}" dt="2025-06-28T16:50:06.099" v="39" actId="47"/>
        <pc:sldMkLst>
          <pc:docMk/>
          <pc:sldMk cId="3630676117" sldId="261"/>
        </pc:sldMkLst>
      </pc:sldChg>
      <pc:sldChg chg="addSp delSp modSp new mod setBg modAnim">
        <pc:chgData name="Егор Мороз" userId="7c8f5a4242a09c06" providerId="LiveId" clId="{1D37C73A-C1A2-4CFA-B04C-400B57829FC0}" dt="2025-06-28T20:28:34.469" v="75"/>
        <pc:sldMkLst>
          <pc:docMk/>
          <pc:sldMk cId="462148624" sldId="262"/>
        </pc:sldMkLst>
      </pc:sldChg>
      <pc:sldChg chg="add del">
        <pc:chgData name="Егор Мороз" userId="7c8f5a4242a09c06" providerId="LiveId" clId="{1D37C73A-C1A2-4CFA-B04C-400B57829FC0}" dt="2025-06-28T16:50:05.711" v="38" actId="47"/>
        <pc:sldMkLst>
          <pc:docMk/>
          <pc:sldMk cId="3776377426" sldId="262"/>
        </pc:sldMkLst>
      </pc:sldChg>
      <pc:sldChg chg="addSp delSp modSp new mod setBg delAnim modAnim">
        <pc:chgData name="Егор Мороз" userId="7c8f5a4242a09c06" providerId="LiveId" clId="{1D37C73A-C1A2-4CFA-B04C-400B57829FC0}" dt="2025-06-28T20:29:36.686" v="82"/>
        <pc:sldMkLst>
          <pc:docMk/>
          <pc:sldMk cId="744728485" sldId="263"/>
        </pc:sldMkLst>
        <pc:picChg chg="add mod">
          <ac:chgData name="Егор Мороз" userId="7c8f5a4242a09c06" providerId="LiveId" clId="{1D37C73A-C1A2-4CFA-B04C-400B57829FC0}" dt="2025-06-28T20:29:31.144" v="81"/>
          <ac:picMkLst>
            <pc:docMk/>
            <pc:sldMk cId="744728485" sldId="263"/>
            <ac:picMk id="5" creationId="{DC6021DF-5D99-B5BB-1F82-3F4D91DB892C}"/>
          </ac:picMkLst>
        </pc:picChg>
      </pc:sldChg>
      <pc:sldChg chg="addSp delSp modSp new mod setBg delAnim modAnim">
        <pc:chgData name="Егор Мороз" userId="7c8f5a4242a09c06" providerId="LiveId" clId="{1D37C73A-C1A2-4CFA-B04C-400B57829FC0}" dt="2025-06-28T20:30:35.006" v="91"/>
        <pc:sldMkLst>
          <pc:docMk/>
          <pc:sldMk cId="2670007533" sldId="264"/>
        </pc:sldMkLst>
      </pc:sldChg>
      <pc:sldMasterChg chg="addSldLayout">
        <pc:chgData name="Егор Мороз" userId="7c8f5a4242a09c06" providerId="LiveId" clId="{1D37C73A-C1A2-4CFA-B04C-400B57829FC0}" dt="2025-06-28T15:41:32.713" v="0" actId="680"/>
        <pc:sldMasterMkLst>
          <pc:docMk/>
          <pc:sldMasterMk cId="1755582136" sldId="2147483648"/>
        </pc:sldMasterMkLst>
        <pc:sldLayoutChg chg="add">
          <pc:chgData name="Егор Мороз" userId="7c8f5a4242a09c06" providerId="LiveId" clId="{1D37C73A-C1A2-4CFA-B04C-400B57829FC0}" dt="2025-06-28T15:41:32.713" v="0" actId="680"/>
          <pc:sldLayoutMkLst>
            <pc:docMk/>
            <pc:sldMasterMk cId="1755582136" sldId="2147483648"/>
            <pc:sldLayoutMk cId="705180655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7DF3-34C1-4E37-A0FA-4A52261E6E9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0009F-F032-45A5-BD0B-1629E4152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6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Видео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8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42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97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2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0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5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2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3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0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61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69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0009F-F032-45A5-BD0B-1629E415215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4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ADC4D-E6BF-730A-F095-32884E0DC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BC2D9A-E3F0-8B9A-88A3-3E1F5998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0518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58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08B19-E18A-B3B7-53DE-F90C3534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7" b="5067"/>
          <a:stretch>
            <a:fillRect/>
          </a:stretch>
        </p:blipFill>
        <p:spPr>
          <a:xfrm>
            <a:off x="0" y="5080"/>
            <a:ext cx="12192000" cy="68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8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ь экрана 1">
            <a:hlinkClick r:id="" action="ppaction://media"/>
            <a:extLst>
              <a:ext uri="{FF2B5EF4-FFF2-40B4-BE49-F238E27FC236}">
                <a16:creationId xmlns:a16="http://schemas.microsoft.com/office/drawing/2014/main" id="{4E8CC6C0-2105-A84C-AF37-0A65AB8AD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820" y="60100"/>
            <a:ext cx="8464360" cy="67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B7386-0D95-F5C2-E18C-944395A0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пись экрана 6">
            <a:hlinkClick r:id="" action="ppaction://media"/>
            <a:extLst>
              <a:ext uri="{FF2B5EF4-FFF2-40B4-BE49-F238E27FC236}">
                <a16:creationId xmlns:a16="http://schemas.microsoft.com/office/drawing/2014/main" id="{DACC1CF6-9356-1E8A-37FF-F0ADFCE0A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пись экрана 4">
            <a:hlinkClick r:id="" action="ppaction://media"/>
            <a:extLst>
              <a:ext uri="{FF2B5EF4-FFF2-40B4-BE49-F238E27FC236}">
                <a16:creationId xmlns:a16="http://schemas.microsoft.com/office/drawing/2014/main" id="{DC6021DF-5D99-B5BB-1F82-3F4D91DB8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738" y="0"/>
            <a:ext cx="953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A361E-7FC9-5C11-ED8E-7D8B542E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07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ь экрана 1">
            <a:hlinkClick r:id="" action="ppaction://media"/>
            <a:extLst>
              <a:ext uri="{FF2B5EF4-FFF2-40B4-BE49-F238E27FC236}">
                <a16:creationId xmlns:a16="http://schemas.microsoft.com/office/drawing/2014/main" id="{8039EA25-1DEF-1AB0-290E-B577CA1240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500" y="114300"/>
            <a:ext cx="7239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B113EED9-5D9A-1020-A6AE-4C9030CF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2" y="0"/>
            <a:ext cx="5184808" cy="518480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BD6265-9C43-11F5-4537-0B7E11D4A25E}"/>
              </a:ext>
            </a:extLst>
          </p:cNvPr>
          <p:cNvSpPr/>
          <p:nvPr/>
        </p:nvSpPr>
        <p:spPr>
          <a:xfrm>
            <a:off x="0" y="4600876"/>
            <a:ext cx="12192000" cy="2257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Двойные фигурные скобки 13">
            <a:extLst>
              <a:ext uri="{FF2B5EF4-FFF2-40B4-BE49-F238E27FC236}">
                <a16:creationId xmlns:a16="http://schemas.microsoft.com/office/drawing/2014/main" id="{11942732-DD39-8DBF-3535-CCCE7552DEB7}"/>
              </a:ext>
            </a:extLst>
          </p:cNvPr>
          <p:cNvSpPr/>
          <p:nvPr/>
        </p:nvSpPr>
        <p:spPr>
          <a:xfrm>
            <a:off x="6598118" y="-5597"/>
            <a:ext cx="818148" cy="4606474"/>
          </a:xfrm>
          <a:prstGeom prst="bracePai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AE322-D6D1-FEA3-D8E8-1C5A5E427D16}"/>
              </a:ext>
            </a:extLst>
          </p:cNvPr>
          <p:cNvSpPr txBox="1"/>
          <p:nvPr/>
        </p:nvSpPr>
        <p:spPr>
          <a:xfrm>
            <a:off x="142547" y="5190406"/>
            <a:ext cx="874019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4800" dirty="0"/>
              <a:t>ПРЕЗЕНТАЦИЯ ЗАКОНЧИЛАСЬ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35F2FE-C52F-EDE9-4F00-EA20E16339AE}"/>
              </a:ext>
            </a:extLst>
          </p:cNvPr>
          <p:cNvSpPr txBox="1"/>
          <p:nvPr/>
        </p:nvSpPr>
        <p:spPr>
          <a:xfrm>
            <a:off x="142547" y="241187"/>
            <a:ext cx="65151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NumPy</a:t>
            </a:r>
            <a:r>
              <a:rPr lang="ru-RU" sz="1600" dirty="0"/>
              <a:t> превращает Python в мощный инструмент для обработки больших данных и научных расчетов, делая работу с массивами быстрой и удобной.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Благодаря интеграции с другими библиотеками, </a:t>
            </a:r>
            <a:r>
              <a:rPr lang="ru-RU" sz="1600" dirty="0" err="1"/>
              <a:t>NumPy</a:t>
            </a:r>
            <a:r>
              <a:rPr lang="ru-RU" sz="1600" dirty="0"/>
              <a:t> становится основой для анализа данных, моделирования, машинного обучения и визуализации.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Методы нормализации и векторизации обеспечивают корректную подготовку данных и высокую производительность вычислений.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Использование </a:t>
            </a:r>
            <a:r>
              <a:rPr lang="ru-RU" sz="1600" dirty="0" err="1"/>
              <a:t>NumPy</a:t>
            </a:r>
            <a:r>
              <a:rPr lang="ru-RU" sz="1600" dirty="0"/>
              <a:t> ускоряет научные исследования и позволяет строить современные модели машинного обучения, делая анализ данных доступнее и эффективнее для всех специалистов.</a:t>
            </a:r>
          </a:p>
        </p:txBody>
      </p:sp>
    </p:spTree>
    <p:extLst>
      <p:ext uri="{BB962C8B-B14F-4D97-AF65-F5344CB8AC3E}">
        <p14:creationId xmlns:p14="http://schemas.microsoft.com/office/powerpoint/2010/main" val="355748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B4108C2D-874C-18DA-99E8-03F4BDC2BD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9" end="816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ь экрана 1">
            <a:hlinkClick r:id="" action="ppaction://media"/>
            <a:extLst>
              <a:ext uri="{FF2B5EF4-FFF2-40B4-BE49-F238E27FC236}">
                <a16:creationId xmlns:a16="http://schemas.microsoft.com/office/drawing/2014/main" id="{D74B6893-F046-E45D-CF85-D6EE326AA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7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1337E37C-09EB-E9B8-B71E-F400DBD4F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пись экрана 4">
            <a:hlinkClick r:id="" action="ppaction://media"/>
            <a:extLst>
              <a:ext uri="{FF2B5EF4-FFF2-40B4-BE49-F238E27FC236}">
                <a16:creationId xmlns:a16="http://schemas.microsoft.com/office/drawing/2014/main" id="{FD6EF815-7002-BCCD-4259-52C950CF3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813" y="25949"/>
            <a:ext cx="9462374" cy="68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77A909F6-CFDF-5BED-7E11-3711A7DC1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738" y="0"/>
            <a:ext cx="953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86FFA-784C-86FC-2E8F-63F7164E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ь экрана 2">
            <a:hlinkClick r:id="" action="ppaction://media"/>
            <a:extLst>
              <a:ext uri="{FF2B5EF4-FFF2-40B4-BE49-F238E27FC236}">
                <a16:creationId xmlns:a16="http://schemas.microsoft.com/office/drawing/2014/main" id="{FA766FC0-024E-7854-9B53-6519346AC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B8E1E260-7E2D-C550-BE38-45037E15D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738" y="0"/>
            <a:ext cx="953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2754-4B20-FE23-6186-BE8057DF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AF177B31-C514-DA97-6D07-945E06863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104</Words>
  <Application>Microsoft Office PowerPoint</Application>
  <PresentationFormat>Широкоэкранный</PresentationFormat>
  <Paragraphs>32</Paragraphs>
  <Slides>15</Slides>
  <Notes>12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Aptos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Егор Мороз</dc:creator>
  <cp:lastModifiedBy>Егор Мороз</cp:lastModifiedBy>
  <cp:revision>1</cp:revision>
  <dcterms:created xsi:type="dcterms:W3CDTF">2025-06-28T15:41:28Z</dcterms:created>
  <dcterms:modified xsi:type="dcterms:W3CDTF">2025-07-02T08:28:05Z</dcterms:modified>
</cp:coreProperties>
</file>