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 autoAdjust="0"/>
    <p:restoredTop sz="96115"/>
  </p:normalViewPr>
  <p:slideViewPr>
    <p:cSldViewPr snapToGrid="0">
      <p:cViewPr>
        <p:scale>
          <a:sx n="100" d="100"/>
          <a:sy n="100" d="100"/>
        </p:scale>
        <p:origin x="-660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0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EF60-5CAC-4663-9CA4-C31D9091FFA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BD08-FE61-4529-B3BD-5331C97AD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9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3BD08-FE61-4529-B3BD-5331C97AD8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4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0C73897-3176-7120-804D-F281C4C71BC3}"/>
              </a:ext>
            </a:extLst>
          </p:cNvPr>
          <p:cNvSpPr/>
          <p:nvPr userDrawn="1"/>
        </p:nvSpPr>
        <p:spPr>
          <a:xfrm>
            <a:off x="435202" y="377371"/>
            <a:ext cx="11321596" cy="599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AVATAR_IMAGE"/>
          <p:cNvSpPr>
            <a:spLocks noGrp="1"/>
          </p:cNvSpPr>
          <p:nvPr>
            <p:ph type="pic" sz="quarter" idx="11"/>
          </p:nvPr>
        </p:nvSpPr>
        <p:spPr>
          <a:xfrm>
            <a:off x="838200" y="5365257"/>
            <a:ext cx="349805" cy="35500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30" name="HEADER"/>
          <p:cNvSpPr>
            <a:spLocks noGrp="1"/>
          </p:cNvSpPr>
          <p:nvPr>
            <p:ph type="title" hasCustomPrompt="1"/>
          </p:nvPr>
        </p:nvSpPr>
        <p:spPr>
          <a:xfrm>
            <a:off x="838200" y="933826"/>
            <a:ext cx="5105400" cy="148045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{{T_HEADER}}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TEXT_1"/>
          <p:cNvSpPr>
            <a:spLocks noGrp="1"/>
          </p:cNvSpPr>
          <p:nvPr>
            <p:ph type="body" sz="quarter" idx="14" hasCustomPrompt="1"/>
          </p:nvPr>
        </p:nvSpPr>
        <p:spPr>
          <a:xfrm>
            <a:off x="823493" y="2874100"/>
            <a:ext cx="5551905" cy="158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{{T_TEXT}}</a:t>
            </a:r>
          </a:p>
          <a:p>
            <a:pPr lvl="0"/>
            <a:endParaRPr lang="ru-RU" dirty="0"/>
          </a:p>
        </p:txBody>
      </p:sp>
      <p:sp>
        <p:nvSpPr>
          <p:cNvPr id="8" name="AUTHOR_NAME"/>
          <p:cNvSpPr>
            <a:spLocks noGrp="1"/>
          </p:cNvSpPr>
          <p:nvPr>
            <p:ph type="body" sz="quarter" idx="15" hasCustomPrompt="1"/>
          </p:nvPr>
        </p:nvSpPr>
        <p:spPr>
          <a:xfrm>
            <a:off x="1341490" y="5402101"/>
            <a:ext cx="5033907" cy="2979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{{I_TEXT_1}}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6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6822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820943"/>
            <a:ext cx="5554378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{{S2_HEADER}}</a:t>
            </a:r>
            <a:br>
              <a:rPr lang="en-US" dirty="0"/>
            </a:b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13666" y="3806190"/>
            <a:ext cx="3218501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7" name="TITLE_1"/>
          <p:cNvSpPr>
            <a:spLocks noGrp="1"/>
          </p:cNvSpPr>
          <p:nvPr>
            <p:ph type="body" sz="quarter" idx="11" hasCustomPrompt="1"/>
          </p:nvPr>
        </p:nvSpPr>
        <p:spPr>
          <a:xfrm>
            <a:off x="847575" y="4147788"/>
            <a:ext cx="274030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{{S2_TITLE_1}}</a:t>
            </a:r>
          </a:p>
          <a:p>
            <a:pPr lvl="0"/>
            <a:endParaRPr lang="ru-RU" dirty="0"/>
          </a:p>
        </p:txBody>
      </p:sp>
      <p:sp>
        <p:nvSpPr>
          <p:cNvPr id="18" name="TEXT_1"/>
          <p:cNvSpPr>
            <a:spLocks noGrp="1"/>
          </p:cNvSpPr>
          <p:nvPr>
            <p:ph type="body" sz="quarter" idx="12" hasCustomPrompt="1"/>
          </p:nvPr>
        </p:nvSpPr>
        <p:spPr>
          <a:xfrm>
            <a:off x="847575" y="4554188"/>
            <a:ext cx="2740306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{{S2_TEXT_1}}</a:t>
            </a:r>
          </a:p>
          <a:p>
            <a:pPr lvl="0"/>
            <a:endParaRPr lang="ru-RU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38961" y="3806190"/>
            <a:ext cx="3218501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23" name="TITLE_3"/>
          <p:cNvSpPr>
            <a:spLocks noGrp="1"/>
          </p:cNvSpPr>
          <p:nvPr>
            <p:ph type="body" sz="quarter" idx="13" hasCustomPrompt="1"/>
          </p:nvPr>
        </p:nvSpPr>
        <p:spPr>
          <a:xfrm>
            <a:off x="8572870" y="4147788"/>
            <a:ext cx="274030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{{S2_TITLE_3}}</a:t>
            </a:r>
          </a:p>
          <a:p>
            <a:pPr lvl="0"/>
            <a:endParaRPr lang="ru-RU" dirty="0"/>
          </a:p>
        </p:txBody>
      </p:sp>
      <p:sp>
        <p:nvSpPr>
          <p:cNvPr id="24" name="TEXT_3"/>
          <p:cNvSpPr>
            <a:spLocks noGrp="1"/>
          </p:cNvSpPr>
          <p:nvPr>
            <p:ph type="body" sz="quarter" idx="14" hasCustomPrompt="1"/>
          </p:nvPr>
        </p:nvSpPr>
        <p:spPr>
          <a:xfrm>
            <a:off x="8572870" y="4554188"/>
            <a:ext cx="2740306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{{S2_TEXT_3}}</a:t>
            </a:r>
          </a:p>
          <a:p>
            <a:pPr lvl="0"/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476313" y="3806190"/>
            <a:ext cx="3218501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26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4710222" y="4147788"/>
            <a:ext cx="274030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{{S2_TITLE_2}}</a:t>
            </a:r>
          </a:p>
          <a:p>
            <a:pPr lvl="0"/>
            <a:endParaRPr lang="ru-RU" dirty="0"/>
          </a:p>
        </p:txBody>
      </p:sp>
      <p:sp>
        <p:nvSpPr>
          <p:cNvPr id="27" name="TEXT_2"/>
          <p:cNvSpPr>
            <a:spLocks noGrp="1"/>
          </p:cNvSpPr>
          <p:nvPr>
            <p:ph type="body" sz="quarter" idx="16" hasCustomPrompt="1"/>
          </p:nvPr>
        </p:nvSpPr>
        <p:spPr>
          <a:xfrm>
            <a:off x="4710222" y="4554188"/>
            <a:ext cx="2740306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{{S2_TEXT_2}}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5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5472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168222"/>
            <a:ext cx="5554378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{{C_HEADER}}</a:t>
            </a:r>
            <a:br>
              <a:rPr lang="en-US" dirty="0"/>
            </a:br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5333702" y="3182552"/>
            <a:ext cx="1524596" cy="3330773"/>
            <a:chOff x="6552902" y="4442103"/>
            <a:chExt cx="1524596" cy="3330773"/>
          </a:xfrm>
          <a:solidFill>
            <a:srgbClr val="262626"/>
          </a:solidFill>
        </p:grpSpPr>
        <p:sp>
          <p:nvSpPr>
            <p:cNvPr id="34" name="Shape 1"/>
            <p:cNvSpPr/>
            <p:nvPr userDrawn="1"/>
          </p:nvSpPr>
          <p:spPr>
            <a:xfrm>
              <a:off x="7303770" y="4442103"/>
              <a:ext cx="22860" cy="3330773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35" name="Shape 2"/>
            <p:cNvSpPr/>
            <p:nvPr userDrawn="1"/>
          </p:nvSpPr>
          <p:spPr>
            <a:xfrm>
              <a:off x="6552902" y="4794528"/>
              <a:ext cx="571024" cy="22860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36" name="Shape 3"/>
            <p:cNvSpPr/>
            <p:nvPr userDrawn="1"/>
          </p:nvSpPr>
          <p:spPr>
            <a:xfrm>
              <a:off x="7101066" y="4591883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37" name="Shape 7"/>
            <p:cNvSpPr/>
            <p:nvPr userDrawn="1"/>
          </p:nvSpPr>
          <p:spPr>
            <a:xfrm>
              <a:off x="7506474" y="5746075"/>
              <a:ext cx="571024" cy="22860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38" name="Shape 8"/>
            <p:cNvSpPr/>
            <p:nvPr userDrawn="1"/>
          </p:nvSpPr>
          <p:spPr>
            <a:xfrm>
              <a:off x="7101066" y="5543431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39" name="Shape 12"/>
            <p:cNvSpPr/>
            <p:nvPr userDrawn="1"/>
          </p:nvSpPr>
          <p:spPr>
            <a:xfrm>
              <a:off x="6552902" y="6602492"/>
              <a:ext cx="571024" cy="22860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40" name="Shape 13"/>
            <p:cNvSpPr/>
            <p:nvPr userDrawn="1"/>
          </p:nvSpPr>
          <p:spPr>
            <a:xfrm>
              <a:off x="7101066" y="6399848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41" name="TextBox 40"/>
            <p:cNvSpPr txBox="1"/>
            <p:nvPr userDrawn="1"/>
          </p:nvSpPr>
          <p:spPr>
            <a:xfrm>
              <a:off x="7158747" y="4621292"/>
              <a:ext cx="312906" cy="369332"/>
            </a:xfrm>
            <a:prstGeom prst="rect">
              <a:avLst/>
            </a:prstGeom>
            <a:solidFill>
              <a:srgbClr val="0D0D0D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1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7158747" y="5572839"/>
              <a:ext cx="312906" cy="369332"/>
            </a:xfrm>
            <a:prstGeom prst="rect">
              <a:avLst/>
            </a:prstGeom>
            <a:solidFill>
              <a:srgbClr val="0D0D0D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2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154694" y="6429256"/>
              <a:ext cx="312906" cy="369332"/>
            </a:xfrm>
            <a:prstGeom prst="rect">
              <a:avLst/>
            </a:prstGeom>
            <a:solidFill>
              <a:srgbClr val="0D0D0D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3</a:t>
              </a:r>
            </a:p>
          </p:txBody>
        </p:sp>
      </p:grpSp>
      <p:sp>
        <p:nvSpPr>
          <p:cNvPr id="44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7070305" y="4131464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{{C_TITLE_2}}</a:t>
            </a:r>
          </a:p>
          <a:p>
            <a:pPr lvl="0"/>
            <a:endParaRPr lang="ru-RU" dirty="0"/>
          </a:p>
        </p:txBody>
      </p:sp>
      <p:sp>
        <p:nvSpPr>
          <p:cNvPr id="45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7070305" y="4537865"/>
            <a:ext cx="4054895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{{C_TEXT_2}}</a:t>
            </a:r>
          </a:p>
        </p:txBody>
      </p:sp>
      <p:sp>
        <p:nvSpPr>
          <p:cNvPr id="46" name="TITLE_1"/>
          <p:cNvSpPr>
            <a:spLocks noGrp="1"/>
          </p:cNvSpPr>
          <p:nvPr>
            <p:ph type="body" sz="quarter" idx="16" hasCustomPrompt="1"/>
          </p:nvPr>
        </p:nvSpPr>
        <p:spPr>
          <a:xfrm>
            <a:off x="2466330" y="3185972"/>
            <a:ext cx="2688836" cy="3048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{{C_TITLE_1}}</a:t>
            </a:r>
          </a:p>
          <a:p>
            <a:pPr lvl="0"/>
            <a:endParaRPr lang="ru-RU" dirty="0"/>
          </a:p>
        </p:txBody>
      </p:sp>
      <p:sp>
        <p:nvSpPr>
          <p:cNvPr id="47" name="TEXT_1"/>
          <p:cNvSpPr>
            <a:spLocks noGrp="1"/>
          </p:cNvSpPr>
          <p:nvPr>
            <p:ph type="body" sz="quarter" idx="17" hasCustomPrompt="1"/>
          </p:nvPr>
        </p:nvSpPr>
        <p:spPr>
          <a:xfrm>
            <a:off x="1100271" y="3592373"/>
            <a:ext cx="4054895" cy="368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{{C_TEXT_1}}</a:t>
            </a:r>
          </a:p>
        </p:txBody>
      </p:sp>
      <p:sp>
        <p:nvSpPr>
          <p:cNvPr id="48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2466330" y="4987881"/>
            <a:ext cx="2688836" cy="3048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{{C_TITLE_3}}</a:t>
            </a:r>
          </a:p>
          <a:p>
            <a:pPr lvl="0"/>
            <a:endParaRPr lang="ru-RU" dirty="0"/>
          </a:p>
        </p:txBody>
      </p:sp>
      <p:sp>
        <p:nvSpPr>
          <p:cNvPr id="49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1100271" y="5394282"/>
            <a:ext cx="4054895" cy="368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{{C_TEXT_3}}</a:t>
            </a:r>
          </a:p>
        </p:txBody>
      </p:sp>
    </p:spTree>
    <p:extLst>
      <p:ext uri="{BB962C8B-B14F-4D97-AF65-F5344CB8AC3E}">
        <p14:creationId xmlns:p14="http://schemas.microsoft.com/office/powerpoint/2010/main" val="29300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204FD5-EBE6-30A6-4EAC-35D6A8A90E61}"/>
              </a:ext>
            </a:extLst>
          </p:cNvPr>
          <p:cNvSpPr/>
          <p:nvPr userDrawn="1"/>
        </p:nvSpPr>
        <p:spPr>
          <a:xfrm>
            <a:off x="435202" y="377370"/>
            <a:ext cx="11321596" cy="59946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HEADER"/>
          <p:cNvSpPr>
            <a:spLocks noGrp="1"/>
          </p:cNvSpPr>
          <p:nvPr>
            <p:ph type="title" hasCustomPrompt="1"/>
          </p:nvPr>
        </p:nvSpPr>
        <p:spPr>
          <a:xfrm>
            <a:off x="5896866" y="1473169"/>
            <a:ext cx="5659632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{{I_HEADER}}</a:t>
            </a:r>
            <a:br>
              <a:rPr lang="en-US" dirty="0"/>
            </a:br>
            <a:endParaRPr lang="ru-RU" dirty="0"/>
          </a:p>
        </p:txBody>
      </p:sp>
      <p:sp>
        <p:nvSpPr>
          <p:cNvPr id="21" name="TEXT_1"/>
          <p:cNvSpPr>
            <a:spLocks noGrp="1"/>
          </p:cNvSpPr>
          <p:nvPr>
            <p:ph type="body" sz="quarter" idx="11" hasCustomPrompt="1"/>
          </p:nvPr>
        </p:nvSpPr>
        <p:spPr>
          <a:xfrm>
            <a:off x="5896866" y="2362168"/>
            <a:ext cx="2637534" cy="322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{{I_TEXT_1}}</a:t>
            </a:r>
          </a:p>
          <a:p>
            <a:pPr lvl="0"/>
            <a:endParaRPr lang="ru-RU" dirty="0"/>
          </a:p>
        </p:txBody>
      </p:sp>
      <p:sp>
        <p:nvSpPr>
          <p:cNvPr id="23" name="TEXT_2"/>
          <p:cNvSpPr>
            <a:spLocks noGrp="1"/>
          </p:cNvSpPr>
          <p:nvPr>
            <p:ph type="body" sz="quarter" idx="12" hasCustomPrompt="1"/>
          </p:nvPr>
        </p:nvSpPr>
        <p:spPr>
          <a:xfrm>
            <a:off x="8918964" y="2362168"/>
            <a:ext cx="2637534" cy="322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{{I_TEXT_1}}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5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2FE4DC-E002-2993-16DA-3063A0399BD5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3666" y="1703070"/>
            <a:ext cx="2819400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6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HEADER"/>
          <p:cNvSpPr>
            <a:spLocks noGrp="1"/>
          </p:cNvSpPr>
          <p:nvPr>
            <p:ph type="title" hasCustomPrompt="1"/>
          </p:nvPr>
        </p:nvSpPr>
        <p:spPr>
          <a:xfrm>
            <a:off x="613666" y="749269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{{S1_HEADER}}</a:t>
            </a:r>
            <a:br>
              <a:rPr lang="en-US" dirty="0"/>
            </a:br>
            <a:endParaRPr lang="ru-RU" dirty="0"/>
          </a:p>
        </p:txBody>
      </p:sp>
      <p:sp>
        <p:nvSpPr>
          <p:cNvPr id="8" name="TITLE_1"/>
          <p:cNvSpPr>
            <a:spLocks noGrp="1"/>
          </p:cNvSpPr>
          <p:nvPr>
            <p:ph type="body" sz="quarter" idx="11" hasCustomPrompt="1"/>
          </p:nvPr>
        </p:nvSpPr>
        <p:spPr>
          <a:xfrm>
            <a:off x="905766" y="2044668"/>
            <a:ext cx="213337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{{S1_TITLE_1}}</a:t>
            </a:r>
          </a:p>
          <a:p>
            <a:pPr lvl="0"/>
            <a:endParaRPr lang="ru-RU" dirty="0"/>
          </a:p>
        </p:txBody>
      </p:sp>
      <p:sp>
        <p:nvSpPr>
          <p:cNvPr id="9" name="TEXT_1"/>
          <p:cNvSpPr>
            <a:spLocks noGrp="1"/>
          </p:cNvSpPr>
          <p:nvPr>
            <p:ph type="body" sz="quarter" idx="12" hasCustomPrompt="1"/>
          </p:nvPr>
        </p:nvSpPr>
        <p:spPr>
          <a:xfrm>
            <a:off x="905766" y="2451068"/>
            <a:ext cx="2133373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{{S1_TEXT_1}}</a:t>
            </a:r>
          </a:p>
          <a:p>
            <a:pPr lv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771536" y="1703070"/>
            <a:ext cx="2819400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_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636" y="2044668"/>
            <a:ext cx="213337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{{S1_TITLE_2}}</a:t>
            </a:r>
          </a:p>
          <a:p>
            <a:pPr lvl="0"/>
            <a:endParaRPr lang="ru-RU" dirty="0"/>
          </a:p>
        </p:txBody>
      </p:sp>
      <p:sp>
        <p:nvSpPr>
          <p:cNvPr id="15" name="TEXT_2"/>
          <p:cNvSpPr>
            <a:spLocks noGrp="1"/>
          </p:cNvSpPr>
          <p:nvPr>
            <p:ph type="body" sz="quarter" idx="14" hasCustomPrompt="1"/>
          </p:nvPr>
        </p:nvSpPr>
        <p:spPr>
          <a:xfrm>
            <a:off x="4063636" y="2451068"/>
            <a:ext cx="2133373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{{S1_TEXT_2}}</a:t>
            </a:r>
          </a:p>
          <a:p>
            <a:pPr lv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13666" y="4456398"/>
            <a:ext cx="5977270" cy="1672486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ITLE_3"/>
          <p:cNvSpPr>
            <a:spLocks noGrp="1"/>
          </p:cNvSpPr>
          <p:nvPr>
            <p:ph type="body" sz="quarter" idx="15" hasCustomPrompt="1"/>
          </p:nvPr>
        </p:nvSpPr>
        <p:spPr>
          <a:xfrm>
            <a:off x="905766" y="4763770"/>
            <a:ext cx="213337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{{S1_TITLE_3}}</a:t>
            </a:r>
          </a:p>
          <a:p>
            <a:pPr lvl="0"/>
            <a:endParaRPr lang="ru-RU" dirty="0"/>
          </a:p>
        </p:txBody>
      </p:sp>
      <p:sp>
        <p:nvSpPr>
          <p:cNvPr id="18" name="TEXT_3"/>
          <p:cNvSpPr>
            <a:spLocks noGrp="1"/>
          </p:cNvSpPr>
          <p:nvPr>
            <p:ph type="body" sz="quarter" idx="16" hasCustomPrompt="1"/>
          </p:nvPr>
        </p:nvSpPr>
        <p:spPr>
          <a:xfrm>
            <a:off x="905766" y="5170170"/>
            <a:ext cx="5291243" cy="581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{{S1_TEXT_3}}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64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E92940-9325-19E4-8B58-A9BB570EEB60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ICON_1"/>
          <p:cNvSpPr>
            <a:spLocks noGrp="1"/>
          </p:cNvSpPr>
          <p:nvPr>
            <p:ph type="pic" sz="quarter" idx="11"/>
          </p:nvPr>
        </p:nvSpPr>
        <p:spPr>
          <a:xfrm>
            <a:off x="5744466" y="15419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5" name="HEADER"/>
          <p:cNvSpPr>
            <a:spLocks noGrp="1"/>
          </p:cNvSpPr>
          <p:nvPr>
            <p:ph type="title" hasCustomPrompt="1"/>
          </p:nvPr>
        </p:nvSpPr>
        <p:spPr>
          <a:xfrm>
            <a:off x="5744466" y="487429"/>
            <a:ext cx="5659632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{{BL1_HEADER}}</a:t>
            </a:r>
            <a:br>
              <a:rPr lang="en-US" dirty="0"/>
            </a:br>
            <a:endParaRPr lang="ru-RU" dirty="0"/>
          </a:p>
        </p:txBody>
      </p:sp>
      <p:sp>
        <p:nvSpPr>
          <p:cNvPr id="6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5744466" y="25973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{{BL1_TITLE_1}}</a:t>
            </a:r>
          </a:p>
          <a:p>
            <a:pPr lvl="0"/>
            <a:endParaRPr lang="ru-RU" dirty="0"/>
          </a:p>
        </p:txBody>
      </p:sp>
      <p:sp>
        <p:nvSpPr>
          <p:cNvPr id="7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5744466" y="3003762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{{BL1_TEXT_1}}</a:t>
            </a:r>
          </a:p>
          <a:p>
            <a:pPr lvl="0"/>
            <a:endParaRPr lang="ru-RU" dirty="0"/>
          </a:p>
        </p:txBody>
      </p:sp>
      <p:sp>
        <p:nvSpPr>
          <p:cNvPr id="20" name="ICON_2"/>
          <p:cNvSpPr>
            <a:spLocks noGrp="1"/>
          </p:cNvSpPr>
          <p:nvPr>
            <p:ph type="pic" sz="quarter" idx="14"/>
          </p:nvPr>
        </p:nvSpPr>
        <p:spPr>
          <a:xfrm>
            <a:off x="8715262" y="15419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1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8715262" y="25973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{{BL1_TITLE_2}}</a:t>
            </a:r>
          </a:p>
          <a:p>
            <a:pPr lvl="0"/>
            <a:endParaRPr lang="ru-RU" dirty="0"/>
          </a:p>
        </p:txBody>
      </p:sp>
      <p:sp>
        <p:nvSpPr>
          <p:cNvPr id="23" name="ICON_3"/>
          <p:cNvSpPr>
            <a:spLocks noGrp="1"/>
          </p:cNvSpPr>
          <p:nvPr>
            <p:ph type="pic" sz="quarter" idx="17"/>
          </p:nvPr>
        </p:nvSpPr>
        <p:spPr>
          <a:xfrm>
            <a:off x="5744466" y="40812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4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5744466" y="51366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{{BL1_TITLE_3}}</a:t>
            </a:r>
          </a:p>
          <a:p>
            <a:pPr lvl="0"/>
            <a:endParaRPr lang="ru-RU" dirty="0"/>
          </a:p>
        </p:txBody>
      </p:sp>
      <p:sp>
        <p:nvSpPr>
          <p:cNvPr id="26" name="ICON_4"/>
          <p:cNvSpPr>
            <a:spLocks noGrp="1"/>
          </p:cNvSpPr>
          <p:nvPr>
            <p:ph type="pic" sz="quarter" idx="20" hasCustomPrompt="1"/>
          </p:nvPr>
        </p:nvSpPr>
        <p:spPr>
          <a:xfrm>
            <a:off x="8715262" y="40812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GB" dirty="0"/>
              <a:t>BL1_TEXT_3</a:t>
            </a:r>
            <a:endParaRPr lang="ru-RU" dirty="0"/>
          </a:p>
        </p:txBody>
      </p:sp>
      <p:sp>
        <p:nvSpPr>
          <p:cNvPr id="27" name="TITLE_4"/>
          <p:cNvSpPr>
            <a:spLocks noGrp="1"/>
          </p:cNvSpPr>
          <p:nvPr>
            <p:ph type="body" sz="quarter" idx="21" hasCustomPrompt="1"/>
          </p:nvPr>
        </p:nvSpPr>
        <p:spPr>
          <a:xfrm>
            <a:off x="8715262" y="51366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{{BL1_TITLE_4}}</a:t>
            </a:r>
          </a:p>
          <a:p>
            <a:pPr lvl="0"/>
            <a:endParaRPr lang="ru-RU" dirty="0"/>
          </a:p>
        </p:txBody>
      </p:sp>
      <p:sp>
        <p:nvSpPr>
          <p:cNvPr id="29" name="TEXT_2"/>
          <p:cNvSpPr>
            <a:spLocks noGrp="1"/>
          </p:cNvSpPr>
          <p:nvPr>
            <p:ph type="body" sz="quarter" idx="22" hasCustomPrompt="1"/>
          </p:nvPr>
        </p:nvSpPr>
        <p:spPr>
          <a:xfrm>
            <a:off x="8715262" y="3037323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30" name="TEXT_4"/>
          <p:cNvSpPr>
            <a:spLocks noGrp="1"/>
          </p:cNvSpPr>
          <p:nvPr>
            <p:ph type="body" sz="quarter" idx="23" hasCustomPrompt="1"/>
          </p:nvPr>
        </p:nvSpPr>
        <p:spPr>
          <a:xfrm>
            <a:off x="8715262" y="5550537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</a:t>
            </a:r>
            <a:r>
              <a:rPr lang="ru-RU" dirty="0"/>
              <a:t>4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31" name="TEXT_3"/>
          <p:cNvSpPr>
            <a:spLocks noGrp="1"/>
          </p:cNvSpPr>
          <p:nvPr>
            <p:ph type="body" sz="quarter" idx="24" hasCustomPrompt="1"/>
          </p:nvPr>
        </p:nvSpPr>
        <p:spPr>
          <a:xfrm>
            <a:off x="5744466" y="5550537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2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6822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628869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{{BL2_HEADER}}</a:t>
            </a:r>
            <a:br>
              <a:rPr lang="en-US" dirty="0"/>
            </a:br>
            <a:endParaRPr lang="ru-RU" dirty="0"/>
          </a:p>
        </p:txBody>
      </p:sp>
      <p:sp>
        <p:nvSpPr>
          <p:cNvPr id="5" name="Овал 4"/>
          <p:cNvSpPr/>
          <p:nvPr userDrawn="1"/>
        </p:nvSpPr>
        <p:spPr>
          <a:xfrm>
            <a:off x="613666" y="3534047"/>
            <a:ext cx="656334" cy="653384"/>
          </a:xfrm>
          <a:prstGeom prst="ellipse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ICON_1"/>
          <p:cNvSpPr>
            <a:spLocks noGrp="1"/>
          </p:cNvSpPr>
          <p:nvPr>
            <p:ph type="pic" sz="quarter" idx="11"/>
          </p:nvPr>
        </p:nvSpPr>
        <p:spPr>
          <a:xfrm>
            <a:off x="729626" y="3645377"/>
            <a:ext cx="424414" cy="43072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7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1471685" y="3454338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{{BL2_TITLE_1}}</a:t>
            </a:r>
          </a:p>
          <a:p>
            <a:pPr lvl="0"/>
            <a:endParaRPr lang="ru-RU" dirty="0"/>
          </a:p>
        </p:txBody>
      </p:sp>
      <p:sp>
        <p:nvSpPr>
          <p:cNvPr id="8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1471685" y="3860739"/>
            <a:ext cx="9840840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{{BL2_TEXT_1}}</a:t>
            </a:r>
          </a:p>
        </p:txBody>
      </p:sp>
      <p:sp>
        <p:nvSpPr>
          <p:cNvPr id="9" name="Овал 8"/>
          <p:cNvSpPr/>
          <p:nvPr userDrawn="1"/>
        </p:nvSpPr>
        <p:spPr>
          <a:xfrm>
            <a:off x="613666" y="4575371"/>
            <a:ext cx="656334" cy="653384"/>
          </a:xfrm>
          <a:prstGeom prst="ellipse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ICON_2"/>
          <p:cNvSpPr>
            <a:spLocks noGrp="1"/>
          </p:cNvSpPr>
          <p:nvPr>
            <p:ph type="pic" sz="quarter" idx="14"/>
          </p:nvPr>
        </p:nvSpPr>
        <p:spPr>
          <a:xfrm>
            <a:off x="729626" y="4686701"/>
            <a:ext cx="424414" cy="43072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11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1471685" y="44956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{{BL2_TITLE_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12" name="TEXT_2"/>
          <p:cNvSpPr>
            <a:spLocks noGrp="1"/>
          </p:cNvSpPr>
          <p:nvPr>
            <p:ph type="body" sz="quarter" idx="16" hasCustomPrompt="1"/>
          </p:nvPr>
        </p:nvSpPr>
        <p:spPr>
          <a:xfrm>
            <a:off x="1471685" y="4902063"/>
            <a:ext cx="9840840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{{BL2_TEXT_</a:t>
            </a:r>
            <a:r>
              <a:rPr lang="ru-RU" dirty="0"/>
              <a:t>2</a:t>
            </a:r>
            <a:r>
              <a:rPr lang="en-US" dirty="0"/>
              <a:t>}}</a:t>
            </a:r>
          </a:p>
        </p:txBody>
      </p:sp>
      <p:sp>
        <p:nvSpPr>
          <p:cNvPr id="13" name="Овал 12"/>
          <p:cNvSpPr/>
          <p:nvPr userDrawn="1"/>
        </p:nvSpPr>
        <p:spPr>
          <a:xfrm>
            <a:off x="613666" y="5604103"/>
            <a:ext cx="656334" cy="653384"/>
          </a:xfrm>
          <a:prstGeom prst="ellipse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ICON_3"/>
          <p:cNvSpPr>
            <a:spLocks noGrp="1"/>
          </p:cNvSpPr>
          <p:nvPr>
            <p:ph type="pic" sz="quarter" idx="17"/>
          </p:nvPr>
        </p:nvSpPr>
        <p:spPr>
          <a:xfrm>
            <a:off x="729626" y="5715433"/>
            <a:ext cx="424414" cy="43072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15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1471685" y="5524394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{{BL2_TITLE_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16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1471685" y="5930795"/>
            <a:ext cx="9840840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{{BL2_TEXT_</a:t>
            </a:r>
            <a:r>
              <a:rPr lang="ru-RU" dirty="0"/>
              <a:t>3</a:t>
            </a:r>
            <a:r>
              <a:rPr lang="en-US" dirty="0"/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25884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7F9F48-04A9-0C57-B525-5D5A855051A9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 userDrawn="1"/>
        </p:nvSpPr>
        <p:spPr>
          <a:xfrm>
            <a:off x="2665048" y="2407064"/>
            <a:ext cx="1104234" cy="843215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Трапеция 7"/>
          <p:cNvSpPr/>
          <p:nvPr userDrawn="1"/>
        </p:nvSpPr>
        <p:spPr>
          <a:xfrm>
            <a:off x="1801021" y="3353112"/>
            <a:ext cx="2832287" cy="1045739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Трапеция 5"/>
          <p:cNvSpPr/>
          <p:nvPr userDrawn="1"/>
        </p:nvSpPr>
        <p:spPr>
          <a:xfrm>
            <a:off x="849471" y="4501684"/>
            <a:ext cx="4735389" cy="1205345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4134951" y="2348854"/>
            <a:ext cx="397082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{{HL1_TITLE_1}}</a:t>
            </a:r>
          </a:p>
          <a:p>
            <a:pPr lvl="0"/>
            <a:endParaRPr lang="ru-RU" dirty="0"/>
          </a:p>
        </p:txBody>
      </p:sp>
      <p:sp>
        <p:nvSpPr>
          <p:cNvPr id="13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4134952" y="2738629"/>
            <a:ext cx="7095023" cy="28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{{HL1_TEXT_1}}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4" name="HEADER"/>
          <p:cNvSpPr>
            <a:spLocks noGrp="1"/>
          </p:cNvSpPr>
          <p:nvPr>
            <p:ph type="title" hasCustomPrompt="1"/>
          </p:nvPr>
        </p:nvSpPr>
        <p:spPr>
          <a:xfrm>
            <a:off x="613666" y="1281530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{{BL2_HEADER}}</a:t>
            </a:r>
            <a:br>
              <a:rPr lang="en-US" dirty="0"/>
            </a:br>
            <a:endParaRPr lang="ru-RU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127331" y="3250279"/>
            <a:ext cx="7102644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5043810" y="3533069"/>
            <a:ext cx="397082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{{HL1_TITLE_2}}</a:t>
            </a:r>
          </a:p>
          <a:p>
            <a:pPr lvl="0"/>
            <a:endParaRPr lang="ru-RU" dirty="0"/>
          </a:p>
        </p:txBody>
      </p:sp>
      <p:sp>
        <p:nvSpPr>
          <p:cNvPr id="22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5043812" y="3922844"/>
            <a:ext cx="6186164" cy="28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{{HL1_TEXT_2}}</a:t>
            </a:r>
            <a:r>
              <a:rPr lang="ru-RU" dirty="0"/>
              <a:t> </a:t>
            </a:r>
            <a:endParaRPr lang="en-US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5036190" y="4429280"/>
            <a:ext cx="6192809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_3"/>
          <p:cNvSpPr>
            <a:spLocks noGrp="1"/>
          </p:cNvSpPr>
          <p:nvPr>
            <p:ph type="body" sz="quarter" idx="16" hasCustomPrompt="1"/>
          </p:nvPr>
        </p:nvSpPr>
        <p:spPr>
          <a:xfrm>
            <a:off x="6027482" y="4774498"/>
            <a:ext cx="397082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{{HL1_TITLE_3}}</a:t>
            </a:r>
          </a:p>
          <a:p>
            <a:pPr lvl="0"/>
            <a:endParaRPr lang="ru-RU" dirty="0"/>
          </a:p>
        </p:txBody>
      </p:sp>
      <p:sp>
        <p:nvSpPr>
          <p:cNvPr id="26" name="TEXT_3"/>
          <p:cNvSpPr>
            <a:spLocks noGrp="1"/>
          </p:cNvSpPr>
          <p:nvPr>
            <p:ph type="body" sz="quarter" idx="17" hasCustomPrompt="1"/>
          </p:nvPr>
        </p:nvSpPr>
        <p:spPr>
          <a:xfrm>
            <a:off x="6027484" y="5164273"/>
            <a:ext cx="5201515" cy="28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{{HL1_TEXT_3}}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060711" y="2759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3064429" y="38509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061308" y="50793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4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B09F895-CFDE-CD20-451F-E9142DE111B5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6605660" y="1749363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{{NL1_TITLE_1}}</a:t>
            </a:r>
          </a:p>
          <a:p>
            <a:pPr lvl="0"/>
            <a:endParaRPr lang="ru-RU" dirty="0"/>
          </a:p>
        </p:txBody>
      </p:sp>
      <p:sp>
        <p:nvSpPr>
          <p:cNvPr id="6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6605660" y="2155764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{{NL1_TEXT_1}}</a:t>
            </a:r>
          </a:p>
        </p:txBody>
      </p:sp>
      <p:sp>
        <p:nvSpPr>
          <p:cNvPr id="16" name="HEADER"/>
          <p:cNvSpPr>
            <a:spLocks noGrp="1"/>
          </p:cNvSpPr>
          <p:nvPr>
            <p:ph type="title" hasCustomPrompt="1"/>
          </p:nvPr>
        </p:nvSpPr>
        <p:spPr>
          <a:xfrm>
            <a:off x="5747641" y="873386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{{NL1_HEADER}}</a:t>
            </a:r>
            <a:br>
              <a:rPr lang="en-US" dirty="0"/>
            </a:br>
            <a:endParaRPr lang="ru-RU" dirty="0"/>
          </a:p>
        </p:txBody>
      </p:sp>
      <p:sp>
        <p:nvSpPr>
          <p:cNvPr id="17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747641" y="1829072"/>
            <a:ext cx="656334" cy="653384"/>
            <a:chOff x="5700016" y="1895747"/>
            <a:chExt cx="656334" cy="653384"/>
          </a:xfrm>
        </p:grpSpPr>
        <p:sp>
          <p:nvSpPr>
            <p:cNvPr id="3" name="Овал 2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28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6605660" y="2921528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{{NL1_TITLE_2}}</a:t>
            </a:r>
          </a:p>
          <a:p>
            <a:pPr lvl="0"/>
            <a:endParaRPr lang="ru-RU" dirty="0"/>
          </a:p>
        </p:txBody>
      </p:sp>
      <p:sp>
        <p:nvSpPr>
          <p:cNvPr id="29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6605660" y="3327929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{{NL1_TEXT_2}}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747641" y="3001237"/>
            <a:ext cx="656334" cy="653384"/>
            <a:chOff x="5700016" y="1895747"/>
            <a:chExt cx="656334" cy="653384"/>
          </a:xfrm>
        </p:grpSpPr>
        <p:sp>
          <p:nvSpPr>
            <p:cNvPr id="31" name="Овал 30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2</a:t>
              </a:r>
              <a:endParaRPr lang="ru-RU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33" name="TITLE_3"/>
          <p:cNvSpPr>
            <a:spLocks noGrp="1"/>
          </p:cNvSpPr>
          <p:nvPr>
            <p:ph type="body" sz="quarter" idx="16" hasCustomPrompt="1"/>
          </p:nvPr>
        </p:nvSpPr>
        <p:spPr>
          <a:xfrm>
            <a:off x="6605660" y="4048193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{{NL1_TITLE_3}}</a:t>
            </a:r>
          </a:p>
          <a:p>
            <a:pPr lvl="0"/>
            <a:endParaRPr lang="ru-RU" dirty="0"/>
          </a:p>
        </p:txBody>
      </p:sp>
      <p:sp>
        <p:nvSpPr>
          <p:cNvPr id="34" name="TEXT_3"/>
          <p:cNvSpPr>
            <a:spLocks noGrp="1"/>
          </p:cNvSpPr>
          <p:nvPr>
            <p:ph type="body" sz="quarter" idx="17" hasCustomPrompt="1"/>
          </p:nvPr>
        </p:nvSpPr>
        <p:spPr>
          <a:xfrm>
            <a:off x="6605660" y="4454594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{{NL1_TEXT_3}}</a:t>
            </a:r>
          </a:p>
        </p:txBody>
      </p:sp>
      <p:grpSp>
        <p:nvGrpSpPr>
          <p:cNvPr id="35" name="Группа 34"/>
          <p:cNvGrpSpPr/>
          <p:nvPr userDrawn="1"/>
        </p:nvGrpSpPr>
        <p:grpSpPr>
          <a:xfrm>
            <a:off x="5747641" y="4127902"/>
            <a:ext cx="656334" cy="653384"/>
            <a:chOff x="5700016" y="1895747"/>
            <a:chExt cx="656334" cy="653384"/>
          </a:xfrm>
        </p:grpSpPr>
        <p:sp>
          <p:nvSpPr>
            <p:cNvPr id="36" name="Овал 35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n>
                    <a:noFill/>
                  </a:ln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3</a:t>
              </a:r>
              <a:endParaRPr lang="ru-RU" b="1" dirty="0">
                <a:ln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38" name="TITLE_4"/>
          <p:cNvSpPr>
            <a:spLocks noGrp="1"/>
          </p:cNvSpPr>
          <p:nvPr>
            <p:ph type="body" sz="quarter" idx="18" hasCustomPrompt="1"/>
          </p:nvPr>
        </p:nvSpPr>
        <p:spPr>
          <a:xfrm>
            <a:off x="6605660" y="5196304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{{NL1_TITLE_4}}</a:t>
            </a:r>
          </a:p>
          <a:p>
            <a:pPr lvl="0"/>
            <a:endParaRPr lang="ru-RU" dirty="0"/>
          </a:p>
        </p:txBody>
      </p:sp>
      <p:sp>
        <p:nvSpPr>
          <p:cNvPr id="39" name="TEXT_4"/>
          <p:cNvSpPr>
            <a:spLocks noGrp="1"/>
          </p:cNvSpPr>
          <p:nvPr>
            <p:ph type="body" sz="quarter" idx="19" hasCustomPrompt="1"/>
          </p:nvPr>
        </p:nvSpPr>
        <p:spPr>
          <a:xfrm>
            <a:off x="6605660" y="5602705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{{NL1_TEXT_4}}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5747641" y="5276013"/>
            <a:ext cx="656334" cy="653384"/>
            <a:chOff x="5700016" y="1895747"/>
            <a:chExt cx="656334" cy="653384"/>
          </a:xfrm>
        </p:grpSpPr>
        <p:sp>
          <p:nvSpPr>
            <p:cNvPr id="41" name="Овал 40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4</a:t>
              </a:r>
              <a:endParaRPr lang="ru-RU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6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81C485-54BA-D887-70B1-46A7047FB545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hape 2"/>
          <p:cNvSpPr/>
          <p:nvPr userDrawn="1"/>
        </p:nvSpPr>
        <p:spPr>
          <a:xfrm>
            <a:off x="613666" y="2133679"/>
            <a:ext cx="2044898" cy="1229439"/>
          </a:xfrm>
          <a:prstGeom prst="roundRect">
            <a:avLst>
              <a:gd name="adj" fmla="val 2603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4" name="Shape 7"/>
          <p:cNvSpPr/>
          <p:nvPr userDrawn="1"/>
        </p:nvSpPr>
        <p:spPr>
          <a:xfrm>
            <a:off x="613666" y="3469799"/>
            <a:ext cx="4089916" cy="1229439"/>
          </a:xfrm>
          <a:prstGeom prst="roundRect">
            <a:avLst>
              <a:gd name="adj" fmla="val 2603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5" name="Shape 12"/>
          <p:cNvSpPr/>
          <p:nvPr userDrawn="1"/>
        </p:nvSpPr>
        <p:spPr>
          <a:xfrm>
            <a:off x="613666" y="4805919"/>
            <a:ext cx="6134933" cy="1213882"/>
          </a:xfrm>
          <a:prstGeom prst="roundRect">
            <a:avLst>
              <a:gd name="adj" fmla="val 2038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6" name="HEADER"/>
          <p:cNvSpPr>
            <a:spLocks noGrp="1"/>
          </p:cNvSpPr>
          <p:nvPr>
            <p:ph type="title" hasCustomPrompt="1"/>
          </p:nvPr>
        </p:nvSpPr>
        <p:spPr>
          <a:xfrm>
            <a:off x="613666" y="967205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{{HL2_HEADER}}</a:t>
            </a:r>
            <a:br>
              <a:rPr lang="en-US" dirty="0"/>
            </a:br>
            <a:endParaRPr lang="ru-RU" dirty="0"/>
          </a:p>
        </p:txBody>
      </p:sp>
      <p:sp>
        <p:nvSpPr>
          <p:cNvPr id="7" name="TITLE_1"/>
          <p:cNvSpPr>
            <a:spLocks noGrp="1"/>
          </p:cNvSpPr>
          <p:nvPr>
            <p:ph type="body" sz="quarter" idx="14" hasCustomPrompt="1"/>
          </p:nvPr>
        </p:nvSpPr>
        <p:spPr>
          <a:xfrm>
            <a:off x="2902165" y="2306283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{{HL2_TITLE_1}}</a:t>
            </a:r>
          </a:p>
          <a:p>
            <a:pPr lvl="0"/>
            <a:endParaRPr lang="ru-RU" dirty="0"/>
          </a:p>
        </p:txBody>
      </p:sp>
      <p:sp>
        <p:nvSpPr>
          <p:cNvPr id="8" name="TEXT_1"/>
          <p:cNvSpPr>
            <a:spLocks noGrp="1"/>
          </p:cNvSpPr>
          <p:nvPr>
            <p:ph type="body" sz="quarter" idx="15" hasCustomPrompt="1"/>
          </p:nvPr>
        </p:nvSpPr>
        <p:spPr>
          <a:xfrm>
            <a:off x="2902165" y="2712684"/>
            <a:ext cx="8257137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{{HL2_TEXT_1}}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902165" y="3336777"/>
            <a:ext cx="8257137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_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493" y="3632168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{{HL2_TITLE_2}}</a:t>
            </a:r>
          </a:p>
          <a:p>
            <a:pPr lvl="0"/>
            <a:endParaRPr lang="ru-RU" dirty="0"/>
          </a:p>
        </p:txBody>
      </p:sp>
      <p:sp>
        <p:nvSpPr>
          <p:cNvPr id="12" name="TEXT_2"/>
          <p:cNvSpPr>
            <a:spLocks noGrp="1"/>
          </p:cNvSpPr>
          <p:nvPr>
            <p:ph type="body" sz="quarter" idx="17" hasCustomPrompt="1"/>
          </p:nvPr>
        </p:nvSpPr>
        <p:spPr>
          <a:xfrm>
            <a:off x="4966493" y="4038569"/>
            <a:ext cx="6192809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{{HL2_TEXT_2}}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966493" y="4662662"/>
            <a:ext cx="6192809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6981407" y="4964790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{{HL2_TITLE_3}}</a:t>
            </a:r>
          </a:p>
          <a:p>
            <a:pPr lvl="0"/>
            <a:endParaRPr lang="ru-RU" dirty="0"/>
          </a:p>
        </p:txBody>
      </p:sp>
      <p:sp>
        <p:nvSpPr>
          <p:cNvPr id="16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6981408" y="5371191"/>
            <a:ext cx="4177894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{{HL2_TEXT_3}}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6981407" y="5995284"/>
            <a:ext cx="4177894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 userDrawn="1"/>
        </p:nvSpPr>
        <p:spPr>
          <a:xfrm>
            <a:off x="1479662" y="25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502111" y="38998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24679" y="52281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2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30A588-28B7-F19B-D61B-983E18E98F9A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613666" y="967205"/>
            <a:ext cx="5554378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{{NL2_HEADER}}</a:t>
            </a:r>
            <a:br>
              <a:rPr lang="en-US" dirty="0"/>
            </a:br>
            <a:endParaRPr lang="ru-RU" dirty="0"/>
          </a:p>
        </p:txBody>
      </p:sp>
      <p:sp>
        <p:nvSpPr>
          <p:cNvPr id="5" name="TITLE_1"/>
          <p:cNvSpPr>
            <a:spLocks noGrp="1"/>
          </p:cNvSpPr>
          <p:nvPr>
            <p:ph type="body" sz="quarter" idx="14" hasCustomPrompt="1"/>
          </p:nvPr>
        </p:nvSpPr>
        <p:spPr>
          <a:xfrm>
            <a:off x="962801" y="2730232"/>
            <a:ext cx="2121146" cy="304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{{NL2_TITLE_1}}</a:t>
            </a:r>
          </a:p>
          <a:p>
            <a:pPr lvl="0"/>
            <a:endParaRPr lang="ru-RU" dirty="0"/>
          </a:p>
        </p:txBody>
      </p:sp>
      <p:sp>
        <p:nvSpPr>
          <p:cNvPr id="6" name="TEXT_1"/>
          <p:cNvSpPr>
            <a:spLocks noGrp="1"/>
          </p:cNvSpPr>
          <p:nvPr>
            <p:ph type="body" sz="quarter" idx="15" hasCustomPrompt="1"/>
          </p:nvPr>
        </p:nvSpPr>
        <p:spPr>
          <a:xfrm>
            <a:off x="962801" y="3136632"/>
            <a:ext cx="2121146" cy="737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{{NL2_TEXT_1}}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17228" y="20639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</a:p>
        </p:txBody>
      </p:sp>
      <p:sp>
        <p:nvSpPr>
          <p:cNvPr id="8" name="TITLE_2"/>
          <p:cNvSpPr>
            <a:spLocks noGrp="1"/>
          </p:cNvSpPr>
          <p:nvPr>
            <p:ph type="body" sz="quarter" idx="16" hasCustomPrompt="1"/>
          </p:nvPr>
        </p:nvSpPr>
        <p:spPr>
          <a:xfrm>
            <a:off x="3683041" y="2730232"/>
            <a:ext cx="2121146" cy="304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{{NL2_TITLE_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9" name="TEXT_2"/>
          <p:cNvSpPr>
            <a:spLocks noGrp="1"/>
          </p:cNvSpPr>
          <p:nvPr>
            <p:ph type="body" sz="quarter" idx="17" hasCustomPrompt="1"/>
          </p:nvPr>
        </p:nvSpPr>
        <p:spPr>
          <a:xfrm>
            <a:off x="3683041" y="3136632"/>
            <a:ext cx="2121146" cy="737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{{NL2_TEXT_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37468" y="20639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</a:p>
        </p:txBody>
      </p:sp>
      <p:sp>
        <p:nvSpPr>
          <p:cNvPr id="11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2322921" y="4681353"/>
            <a:ext cx="2121146" cy="304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{{NL2_TITLE_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12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2322921" y="5087753"/>
            <a:ext cx="2121146" cy="737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{{NL2_TEXT_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177348" y="401504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85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Суперкомпьютеры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графы</a:t>
            </a:r>
            <a:r>
              <a:rPr dirty="0"/>
              <a:t> </a:t>
            </a:r>
            <a:r>
              <a:rPr dirty="0" err="1"/>
              <a:t>знаний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Суперкомпьютеры как вычислительная среда для российских графов знаний и стандартизированных онтологий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80977C-DE67-FF23-E30E-7E94F7A9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3" y="4693784"/>
            <a:ext cx="14351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B71F34-92C2-760E-3529-0A9D622F50A1}"/>
              </a:ext>
            </a:extLst>
          </p:cNvPr>
          <p:cNvSpPr txBox="1"/>
          <p:nvPr/>
        </p:nvSpPr>
        <p:spPr>
          <a:xfrm>
            <a:off x="2842457" y="4972489"/>
            <a:ext cx="3583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Работа выполнена в рамках исследований ФГБНУ «ИПИИ» по теме: </a:t>
            </a:r>
            <a:r>
              <a:rPr lang="ru-RU" sz="1400" dirty="0">
                <a:solidFill>
                  <a:schemeClr val="bg1"/>
                </a:solidFill>
              </a:rPr>
              <a:t>«Исследование и разработка методов обработки данных и естественно-языковых текстов </a:t>
            </a:r>
            <a:r>
              <a:rPr lang="ru-RU" sz="1400" dirty="0"/>
              <a:t>с применением онтологий»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5D789-270C-9B76-081D-D0073BF1BEAC}"/>
              </a:ext>
            </a:extLst>
          </p:cNvPr>
          <p:cNvSpPr txBox="1"/>
          <p:nvPr/>
        </p:nvSpPr>
        <p:spPr>
          <a:xfrm>
            <a:off x="2842457" y="5988151"/>
            <a:ext cx="2998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Докладчик: </a:t>
            </a:r>
            <a:r>
              <a:rPr lang="ru-RU" sz="1400" dirty="0">
                <a:solidFill>
                  <a:schemeClr val="bg1"/>
                </a:solidFill>
              </a:rPr>
              <a:t>Гришин Денис Игоревич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B61B69-AD4F-8CF0-E646-9C54E49E9E2C}"/>
              </a:ext>
            </a:extLst>
          </p:cNvPr>
          <p:cNvSpPr txBox="1"/>
          <p:nvPr/>
        </p:nvSpPr>
        <p:spPr>
          <a:xfrm>
            <a:off x="11605955" y="63574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Тексты — основной носитель знаний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Тексты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Традиционная форма хранения и передачи знаний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Разрозненность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приводит к "эффекту вавилонской башни"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5766" y="5192889"/>
            <a:ext cx="5291243" cy="609599"/>
          </a:xfrm>
        </p:spPr>
        <p:txBody>
          <a:bodyPr/>
          <a:lstStyle/>
          <a:p>
            <a:pPr algn="ctr"/>
            <a:r>
              <a:rPr lang="ru-RU" dirty="0"/>
              <a:t>Графы знаний устраняют фрагментацию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26EB74-7B1C-034C-FCF2-BF81E366E9D2}"/>
              </a:ext>
            </a:extLst>
          </p:cNvPr>
          <p:cNvSpPr txBox="1"/>
          <p:nvPr/>
        </p:nvSpPr>
        <p:spPr>
          <a:xfrm>
            <a:off x="11547446" y="63574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5241" b="4524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трансформация: интеграция технологий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Без суперкомпьютеров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невозможны масштабные применения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Графы знаний и онтологии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основа цифровой трансформации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Перспектива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российские открытые онтологии и высокопроизводительные вычисления</a:t>
            </a: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E483F2DF-D1DB-8996-45D5-333BC2C1C6A3}"/>
              </a:ext>
            </a:extLst>
          </p:cNvPr>
          <p:cNvSpPr txBox="1">
            <a:spLocks/>
          </p:cNvSpPr>
          <p:nvPr/>
        </p:nvSpPr>
        <p:spPr>
          <a:xfrm>
            <a:off x="7036835" y="5540378"/>
            <a:ext cx="4838105" cy="444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ru-RU" sz="1400" dirty="0"/>
              <a:t>Литература:</a:t>
            </a:r>
            <a:br>
              <a:rPr lang="ru-RU" sz="1400" dirty="0"/>
            </a:br>
            <a:r>
              <a:rPr lang="ru-RU" sz="1400" b="0" dirty="0"/>
              <a:t>1. Дорохина Г. В. Формализованные онтологии... 2020  </a:t>
            </a:r>
          </a:p>
          <a:p>
            <a:r>
              <a:rPr lang="ru-RU" sz="1400" b="0" dirty="0"/>
              <a:t>2. ГОСТ Р 59798-2021. Базисная формальная онтология  </a:t>
            </a:r>
          </a:p>
          <a:p>
            <a:r>
              <a:rPr lang="ru-RU" sz="1400" b="0" dirty="0"/>
              <a:t>3. </a:t>
            </a:r>
            <a:r>
              <a:rPr lang="en-US" sz="1400" b="0" dirty="0"/>
              <a:t>Liu W</a:t>
            </a:r>
            <a:r>
              <a:rPr lang="ru-RU" sz="1400" b="0" dirty="0"/>
              <a:t>. </a:t>
            </a:r>
            <a:r>
              <a:rPr lang="en-US" sz="1400" b="0" dirty="0"/>
              <a:t>et al</a:t>
            </a:r>
            <a:r>
              <a:rPr lang="ru-RU" sz="1400" b="0" dirty="0"/>
              <a:t>. </a:t>
            </a:r>
            <a:r>
              <a:rPr lang="en-US" sz="1400" b="0" dirty="0"/>
              <a:t>K</a:t>
            </a:r>
            <a:r>
              <a:rPr lang="ru-RU" sz="1400" b="0" dirty="0"/>
              <a:t>-</a:t>
            </a:r>
            <a:r>
              <a:rPr lang="en-US" sz="1400" b="0" dirty="0"/>
              <a:t>BERT</a:t>
            </a:r>
            <a:r>
              <a:rPr lang="ru-RU" sz="1400" b="0" dirty="0"/>
              <a:t> // </a:t>
            </a:r>
            <a:r>
              <a:rPr lang="en-US" sz="1400" b="0" dirty="0"/>
              <a:t>AAAI</a:t>
            </a:r>
            <a:r>
              <a:rPr lang="ru-RU" sz="1400" b="0" dirty="0"/>
              <a:t>, 2020</a:t>
            </a:r>
          </a:p>
          <a:p>
            <a:endParaRPr lang="ru-RU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8686C1F-4160-5BA3-5C24-F29E254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09" y="2240014"/>
            <a:ext cx="14351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082A1C-6F73-D468-6F27-0B6D669A8B07}"/>
              </a:ext>
            </a:extLst>
          </p:cNvPr>
          <p:cNvSpPr txBox="1"/>
          <p:nvPr/>
        </p:nvSpPr>
        <p:spPr>
          <a:xfrm>
            <a:off x="11665588" y="64343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75EDB7-2FBB-3139-229C-316E05AFF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761F6B0-6658-BEF6-9E6F-8921723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315" y="3206734"/>
            <a:ext cx="3229023" cy="513928"/>
          </a:xfrm>
        </p:spPr>
        <p:txBody>
          <a:bodyPr/>
          <a:lstStyle/>
          <a:p>
            <a:r>
              <a:rPr lang="ru-RU" dirty="0"/>
              <a:t>Спасибо за внимание 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25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6866" y="1044544"/>
            <a:ext cx="5659632" cy="444531"/>
          </a:xfrm>
        </p:spPr>
        <p:txBody>
          <a:bodyPr/>
          <a:lstStyle/>
          <a:p>
            <a:r>
              <a:rPr lang="ru-RU" dirty="0"/>
              <a:t>Суперкомпьютеры как вычислительная среда для российских графов знаний и стандартизированных онтологий 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96866" y="2689546"/>
            <a:ext cx="2637534" cy="3225800"/>
          </a:xfrm>
        </p:spPr>
        <p:txBody>
          <a:bodyPr/>
          <a:lstStyle/>
          <a:p>
            <a:r>
              <a:rPr dirty="0" err="1"/>
              <a:t>Суперкомпьютеры</a:t>
            </a:r>
            <a:r>
              <a:rPr dirty="0"/>
              <a:t> </a:t>
            </a:r>
            <a:r>
              <a:rPr dirty="0" err="1"/>
              <a:t>обеспечивают</a:t>
            </a:r>
            <a:r>
              <a:rPr dirty="0"/>
              <a:t> </a:t>
            </a:r>
            <a:r>
              <a:rPr dirty="0" err="1"/>
              <a:t>обработку</a:t>
            </a:r>
            <a:r>
              <a:rPr dirty="0"/>
              <a:t> </a:t>
            </a:r>
            <a:r>
              <a:rPr dirty="0" err="1"/>
              <a:t>огромных</a:t>
            </a:r>
            <a:r>
              <a:rPr dirty="0"/>
              <a:t> </a:t>
            </a:r>
            <a:r>
              <a:rPr dirty="0" err="1"/>
              <a:t>объемов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решать</a:t>
            </a:r>
            <a:r>
              <a:rPr dirty="0"/>
              <a:t> </a:t>
            </a:r>
            <a:r>
              <a:rPr dirty="0" err="1"/>
              <a:t>сложные</a:t>
            </a:r>
            <a:r>
              <a:rPr dirty="0"/>
              <a:t> </a:t>
            </a:r>
            <a:r>
              <a:rPr dirty="0" err="1"/>
              <a:t>задачи</a:t>
            </a:r>
            <a:r>
              <a:rPr dirty="0"/>
              <a:t> </a:t>
            </a:r>
            <a:r>
              <a:rPr dirty="0" err="1"/>
              <a:t>быстрее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эффективнее</a:t>
            </a:r>
            <a:r>
              <a:rPr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918964" y="2689546"/>
            <a:ext cx="2637534" cy="3225800"/>
          </a:xfrm>
        </p:spPr>
        <p:txBody>
          <a:bodyPr/>
          <a:lstStyle/>
          <a:p>
            <a:r>
              <a:rPr dirty="0" err="1"/>
              <a:t>Интеграция</a:t>
            </a:r>
            <a:r>
              <a:rPr dirty="0"/>
              <a:t> </a:t>
            </a:r>
            <a:r>
              <a:rPr dirty="0" err="1"/>
              <a:t>суперкомпьютеров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IT-</a:t>
            </a:r>
            <a:r>
              <a:rPr dirty="0" err="1"/>
              <a:t>инфраструктуру</a:t>
            </a:r>
            <a:r>
              <a:rPr dirty="0"/>
              <a:t> </a:t>
            </a:r>
            <a:r>
              <a:rPr dirty="0" err="1"/>
              <a:t>способствует</a:t>
            </a:r>
            <a:r>
              <a:rPr dirty="0"/>
              <a:t> </a:t>
            </a:r>
            <a:r>
              <a:rPr dirty="0" err="1"/>
              <a:t>повышению</a:t>
            </a:r>
            <a:r>
              <a:rPr dirty="0"/>
              <a:t> </a:t>
            </a:r>
            <a:r>
              <a:rPr dirty="0" err="1"/>
              <a:t>производительности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открывает</a:t>
            </a:r>
            <a:r>
              <a:rPr dirty="0"/>
              <a:t> </a:t>
            </a: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инноваций</a:t>
            </a:r>
            <a:r>
              <a:rPr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7C6359-ECE2-4004-DA37-DD4F30523039}"/>
              </a:ext>
            </a:extLst>
          </p:cNvPr>
          <p:cNvSpPr txBox="1"/>
          <p:nvPr/>
        </p:nvSpPr>
        <p:spPr>
          <a:xfrm>
            <a:off x="298873" y="6371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Онтологии — основа структурирования знаний 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Что такое онтологии? 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Онтологии — это формализованные модели предметных областей. 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 чему были разработаны онтологии?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Они позволяют унифицировать терминологию и интегрировать данные из разных источников. 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5766" y="4763770"/>
            <a:ext cx="4377662" cy="304832"/>
          </a:xfrm>
        </p:spPr>
        <p:txBody>
          <a:bodyPr/>
          <a:lstStyle/>
          <a:p>
            <a:r>
              <a:rPr lang="ru-RU" dirty="0"/>
              <a:t>Основа для машинного понимания знаний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Ключ к ИИ, который «знает», а не просто «угадывает»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3E5DA8-1898-EB19-3894-AF33C0D4DD04}"/>
              </a:ext>
            </a:extLst>
          </p:cNvPr>
          <p:cNvSpPr txBox="1"/>
          <p:nvPr/>
        </p:nvSpPr>
        <p:spPr>
          <a:xfrm>
            <a:off x="11605955" y="63574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Графы знаний: основы и применение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Определение графов знаний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Графы знаний представляют собой совокупность данных, связанных узлами.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Использование в поисковых системах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Улучшение результатов поиска за счёт структурированных данных.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Анализ и обработка данных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t>Помогают в интеграции и анализе больших объёмов информации.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711A21-EFDA-7217-3294-D8E282B67227}"/>
              </a:ext>
            </a:extLst>
          </p:cNvPr>
          <p:cNvSpPr txBox="1"/>
          <p:nvPr/>
        </p:nvSpPr>
        <p:spPr>
          <a:xfrm>
            <a:off x="11605955" y="648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331" b="433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Роль онтологий в различных сферах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Улучшение обмена данными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Онтологии обеспечивают стандартный формат для обмена данными между системами.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Упрощение интеграции систем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Онтологии способствуют упрощению процессов интеграции различных информационных систем.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Повышение точности анализа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Использование онтологий помогает улучшить точность анализа данных в предметных областях.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253B5D-AD68-05BE-0AC3-47B89EB42C5A}"/>
              </a:ext>
            </a:extLst>
          </p:cNvPr>
          <p:cNvSpPr txBox="1"/>
          <p:nvPr/>
        </p:nvSpPr>
        <p:spPr>
          <a:xfrm>
            <a:off x="11443207" y="6362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331" b="433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665" y="2820943"/>
            <a:ext cx="6920609" cy="444531"/>
          </a:xfrm>
        </p:spPr>
        <p:txBody>
          <a:bodyPr/>
          <a:lstStyle/>
          <a:p>
            <a:r>
              <a:rPr dirty="0" err="1"/>
              <a:t>Суперкомпьютеры</a:t>
            </a:r>
            <a:r>
              <a:rPr dirty="0"/>
              <a:t> и </a:t>
            </a:r>
            <a:r>
              <a:rPr dirty="0" err="1"/>
              <a:t>графы</a:t>
            </a:r>
            <a:r>
              <a:rPr dirty="0"/>
              <a:t> </a:t>
            </a:r>
            <a:r>
              <a:rPr dirty="0" err="1"/>
              <a:t>знаний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Обработка больших данных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Суперкомпьютеры позволяют быстро анализировать огромные объемы данных.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Инновации в анализе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Суперкомпьютеры открывают новые возможности для анализа графов знаний.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Ускорение вычислений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Они значительно ускоряют сложные вычисления и алгоритмы графов.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E638F6-5019-C097-DF19-AD4420E99ACC}"/>
              </a:ext>
            </a:extLst>
          </p:cNvPr>
          <p:cNvSpPr txBox="1"/>
          <p:nvPr/>
        </p:nvSpPr>
        <p:spPr>
          <a:xfrm>
            <a:off x="11399120" y="63467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Потребность в создании российских </a:t>
            </a:r>
            <a:r>
              <a:rPr lang="ru-RU" dirty="0" smtClean="0"/>
              <a:t>графов </a:t>
            </a:r>
            <a:r>
              <a:rPr lang="ru-RU" dirty="0"/>
              <a:t>знаний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Есть разработки, но нет масштабных открытых систем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Нужны стандартизированные онтологии на русском языке 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Веб-интерфейсы и открытые </a:t>
            </a:r>
            <a:r>
              <a:rPr lang="en-US" dirty="0"/>
              <a:t>API</a:t>
            </a:r>
            <a:r>
              <a:rPr lang="ru-RU" dirty="0"/>
              <a:t> — ключ к массовому применению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27F537-C82D-37D0-4BAD-4AD3FF396708}"/>
              </a:ext>
            </a:extLst>
          </p:cNvPr>
          <p:cNvSpPr txBox="1"/>
          <p:nvPr/>
        </p:nvSpPr>
        <p:spPr>
          <a:xfrm>
            <a:off x="11605955" y="648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45" b="3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Гибридные модели: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синергия </a:t>
            </a:r>
            <a:r>
              <a:rPr lang="ru-RU" dirty="0"/>
              <a:t>знаний и статистики 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05766" y="2044668"/>
            <a:ext cx="2322856" cy="1206532"/>
          </a:xfrm>
        </p:spPr>
        <p:txBody>
          <a:bodyPr/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dirty="0"/>
              <a:t>Новые архитектуры </a:t>
            </a:r>
            <a:r>
              <a:rPr lang="ru-RU" b="0" dirty="0"/>
              <a:t>путь к глубокой интеграции</a:t>
            </a:r>
          </a:p>
          <a:p>
            <a:r>
              <a:rPr lang="ru-RU" b="0" dirty="0"/>
              <a:t>Сегодня разрабатываются новые архитектуры, которые преодолевают эти ограничения</a:t>
            </a:r>
          </a:p>
          <a:p>
            <a:r>
              <a:rPr lang="ru-RU" dirty="0"/>
              <a:t> </a:t>
            </a:r>
            <a:endParaRPr lang="ru-RU" b="0" dirty="0"/>
          </a:p>
          <a:p>
            <a:r>
              <a:rPr lang="ru-RU" b="0" dirty="0"/>
              <a:t> </a:t>
            </a:r>
            <a:endParaRPr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3636" y="2044667"/>
            <a:ext cx="2133373" cy="845289"/>
          </a:xfrm>
        </p:spPr>
        <p:txBody>
          <a:bodyPr/>
          <a:lstStyle/>
          <a:p>
            <a:r>
              <a:rPr lang="ru-RU" dirty="0"/>
              <a:t>Потенциал: </a:t>
            </a:r>
            <a:r>
              <a:rPr lang="ru-RU" b="0" dirty="0"/>
              <a:t>глубокая интеграция явных знаний и статистических</a:t>
            </a:r>
            <a:endParaRPr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5766" y="4763770"/>
            <a:ext cx="5291243" cy="1106452"/>
          </a:xfrm>
        </p:spPr>
        <p:txBody>
          <a:bodyPr/>
          <a:lstStyle/>
          <a:p>
            <a:r>
              <a:rPr lang="en-US" dirty="0"/>
              <a:t>K</a:t>
            </a:r>
            <a:r>
              <a:rPr lang="ru-RU" dirty="0"/>
              <a:t>-</a:t>
            </a:r>
            <a:r>
              <a:rPr lang="en-US" dirty="0"/>
              <a:t>BERT</a:t>
            </a:r>
            <a:r>
              <a:rPr lang="ru-RU" dirty="0"/>
              <a:t>: </a:t>
            </a:r>
            <a:r>
              <a:rPr lang="ru-RU" b="0" dirty="0"/>
              <a:t>нейросеть и граф знаний (ограничение — одна вложенность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2120E-21E2-804B-2B64-3DBCB4B8CA62}"/>
              </a:ext>
            </a:extLst>
          </p:cNvPr>
          <p:cNvSpPr txBox="1"/>
          <p:nvPr/>
        </p:nvSpPr>
        <p:spPr>
          <a:xfrm>
            <a:off x="11605955" y="648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331" b="433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665" y="2820943"/>
            <a:ext cx="8978009" cy="444531"/>
          </a:xfrm>
        </p:spPr>
        <p:txBody>
          <a:bodyPr/>
          <a:lstStyle/>
          <a:p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суперкомпьютеров</a:t>
            </a:r>
            <a:r>
              <a:rPr dirty="0"/>
              <a:t> в </a:t>
            </a:r>
            <a:r>
              <a:rPr dirty="0" err="1"/>
              <a:t>управлении</a:t>
            </a:r>
            <a:r>
              <a:rPr dirty="0"/>
              <a:t> </a:t>
            </a:r>
            <a:r>
              <a:rPr dirty="0" err="1"/>
              <a:t>текстами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Оптимизация обработки данных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Суперкомпьютеры ускоряют анализ и обработку больших текстовых данных.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Анализ и моделирование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Продвинутые алгоритмы позволяют моделировать сложные текстовые структуры.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Эффективное хранение информации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Они обеспечивают надежное и быстрое управление текстовыми хранилищами.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22FAD5-2C12-013D-62BA-F214B4B9EBCE}"/>
              </a:ext>
            </a:extLst>
          </p:cNvPr>
          <p:cNvSpPr txBox="1"/>
          <p:nvPr/>
        </p:nvSpPr>
        <p:spPr>
          <a:xfrm>
            <a:off x="11378379" y="6353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425</Words>
  <Application>Microsoft Office PowerPoint</Application>
  <PresentationFormat>Произвольный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Суперкомпьютеры и графы знаний</vt:lpstr>
      <vt:lpstr>Суперкомпьютеры как вычислительная среда для российских графов знаний и стандартизированных онтологий </vt:lpstr>
      <vt:lpstr>Онтологии — основа структурирования знаний </vt:lpstr>
      <vt:lpstr>Графы знаний: основы и применение</vt:lpstr>
      <vt:lpstr>Роль онтологий в различных сферах</vt:lpstr>
      <vt:lpstr>Суперкомпьютеры и графы знаний</vt:lpstr>
      <vt:lpstr>Потребность в создании российских графов знаний </vt:lpstr>
      <vt:lpstr>Гибридные модели:  синергия знаний и статистики </vt:lpstr>
      <vt:lpstr>Роль суперкомпьютеров в управлении текстами</vt:lpstr>
      <vt:lpstr>Тексты — основной носитель знаний</vt:lpstr>
      <vt:lpstr>Цифровая трансформация: интеграция технологий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Госпожа Староста</dc:creator>
  <cp:lastModifiedBy>User</cp:lastModifiedBy>
  <cp:revision>87</cp:revision>
  <dcterms:created xsi:type="dcterms:W3CDTF">2025-04-10T12:39:56Z</dcterms:created>
  <dcterms:modified xsi:type="dcterms:W3CDTF">2025-08-27T15:25:03Z</dcterms:modified>
</cp:coreProperties>
</file>